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2"/>
  </p:notesMasterIdLst>
  <p:sldIdLst>
    <p:sldId id="257" r:id="rId5"/>
    <p:sldId id="268" r:id="rId6"/>
    <p:sldId id="275" r:id="rId7"/>
    <p:sldId id="272" r:id="rId8"/>
    <p:sldId id="273" r:id="rId9"/>
    <p:sldId id="274" r:id="rId10"/>
    <p:sldId id="270" r:id="rId11"/>
    <p:sldId id="266" r:id="rId12"/>
    <p:sldId id="259" r:id="rId13"/>
    <p:sldId id="261" r:id="rId14"/>
    <p:sldId id="267" r:id="rId15"/>
    <p:sldId id="277" r:id="rId16"/>
    <p:sldId id="265" r:id="rId17"/>
    <p:sldId id="276" r:id="rId18"/>
    <p:sldId id="278" r:id="rId19"/>
    <p:sldId id="263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B5742-295C-4986-A578-C7AE47A297E6}" v="145" dt="2024-04-30T14:00:09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Westwater" userId="c37c5439-e3b7-4139-84aa-12aacabda32d" providerId="ADAL" clId="{1ECB5742-295C-4986-A578-C7AE47A297E6}"/>
    <pc:docChg chg="custSel addSld delSld modSld sldOrd">
      <pc:chgData name="Douglas Westwater" userId="c37c5439-e3b7-4139-84aa-12aacabda32d" providerId="ADAL" clId="{1ECB5742-295C-4986-A578-C7AE47A297E6}" dt="2024-04-30T14:20:53.056" v="1024" actId="2696"/>
      <pc:docMkLst>
        <pc:docMk/>
      </pc:docMkLst>
      <pc:sldChg chg="delSp modSp mod">
        <pc:chgData name="Douglas Westwater" userId="c37c5439-e3b7-4139-84aa-12aacabda32d" providerId="ADAL" clId="{1ECB5742-295C-4986-A578-C7AE47A297E6}" dt="2024-04-30T12:47:59.064" v="45" actId="20577"/>
        <pc:sldMkLst>
          <pc:docMk/>
          <pc:sldMk cId="3033035513" sldId="257"/>
        </pc:sldMkLst>
        <pc:spChg chg="mod">
          <ac:chgData name="Douglas Westwater" userId="c37c5439-e3b7-4139-84aa-12aacabda32d" providerId="ADAL" clId="{1ECB5742-295C-4986-A578-C7AE47A297E6}" dt="2024-04-30T12:47:59.064" v="45" actId="20577"/>
          <ac:spMkLst>
            <pc:docMk/>
            <pc:sldMk cId="3033035513" sldId="257"/>
            <ac:spMk id="2051" creationId="{00000000-0000-0000-0000-000000000000}"/>
          </ac:spMkLst>
        </pc:spChg>
        <pc:picChg chg="del">
          <ac:chgData name="Douglas Westwater" userId="c37c5439-e3b7-4139-84aa-12aacabda32d" providerId="ADAL" clId="{1ECB5742-295C-4986-A578-C7AE47A297E6}" dt="2024-04-30T12:43:55.943" v="0" actId="478"/>
          <ac:picMkLst>
            <pc:docMk/>
            <pc:sldMk cId="3033035513" sldId="257"/>
            <ac:picMk id="3" creationId="{00000000-0000-0000-0000-000000000000}"/>
          </ac:picMkLst>
        </pc:picChg>
        <pc:picChg chg="del">
          <ac:chgData name="Douglas Westwater" userId="c37c5439-e3b7-4139-84aa-12aacabda32d" providerId="ADAL" clId="{1ECB5742-295C-4986-A578-C7AE47A297E6}" dt="2024-04-30T12:47:44.234" v="2" actId="478"/>
          <ac:picMkLst>
            <pc:docMk/>
            <pc:sldMk cId="3033035513" sldId="257"/>
            <ac:picMk id="5" creationId="{AE217AE0-D9CA-E894-9699-F9636CE9DFCF}"/>
          </ac:picMkLst>
        </pc:picChg>
        <pc:picChg chg="del">
          <ac:chgData name="Douglas Westwater" userId="c37c5439-e3b7-4139-84aa-12aacabda32d" providerId="ADAL" clId="{1ECB5742-295C-4986-A578-C7AE47A297E6}" dt="2024-04-30T12:43:57.802" v="1" actId="478"/>
          <ac:picMkLst>
            <pc:docMk/>
            <pc:sldMk cId="3033035513" sldId="257"/>
            <ac:picMk id="1026" creationId="{E5ECAE45-C8C0-CB43-D164-99377787C427}"/>
          </ac:picMkLst>
        </pc:picChg>
      </pc:sldChg>
      <pc:sldChg chg="del">
        <pc:chgData name="Douglas Westwater" userId="c37c5439-e3b7-4139-84aa-12aacabda32d" providerId="ADAL" clId="{1ECB5742-295C-4986-A578-C7AE47A297E6}" dt="2024-04-30T14:20:53.056" v="1024" actId="2696"/>
        <pc:sldMkLst>
          <pc:docMk/>
          <pc:sldMk cId="2151492156" sldId="262"/>
        </pc:sldMkLst>
      </pc:sldChg>
      <pc:sldChg chg="ord">
        <pc:chgData name="Douglas Westwater" userId="c37c5439-e3b7-4139-84aa-12aacabda32d" providerId="ADAL" clId="{1ECB5742-295C-4986-A578-C7AE47A297E6}" dt="2024-04-30T13:57:54.161" v="560"/>
        <pc:sldMkLst>
          <pc:docMk/>
          <pc:sldMk cId="1018183995" sldId="265"/>
        </pc:sldMkLst>
      </pc:sldChg>
      <pc:sldChg chg="modSp mod">
        <pc:chgData name="Douglas Westwater" userId="c37c5439-e3b7-4139-84aa-12aacabda32d" providerId="ADAL" clId="{1ECB5742-295C-4986-A578-C7AE47A297E6}" dt="2024-04-30T13:56:24.298" v="549" actId="20577"/>
        <pc:sldMkLst>
          <pc:docMk/>
          <pc:sldMk cId="3624351717" sldId="266"/>
        </pc:sldMkLst>
        <pc:spChg chg="mod">
          <ac:chgData name="Douglas Westwater" userId="c37c5439-e3b7-4139-84aa-12aacabda32d" providerId="ADAL" clId="{1ECB5742-295C-4986-A578-C7AE47A297E6}" dt="2024-04-30T13:56:24.298" v="549" actId="20577"/>
          <ac:spMkLst>
            <pc:docMk/>
            <pc:sldMk cId="3624351717" sldId="266"/>
            <ac:spMk id="3" creationId="{708B31B6-FC3F-4603-B313-E1E55BAE6AC8}"/>
          </ac:spMkLst>
        </pc:spChg>
      </pc:sldChg>
      <pc:sldChg chg="modSp mod">
        <pc:chgData name="Douglas Westwater" userId="c37c5439-e3b7-4139-84aa-12aacabda32d" providerId="ADAL" clId="{1ECB5742-295C-4986-A578-C7AE47A297E6}" dt="2024-04-30T12:57:45.677" v="460" actId="20577"/>
        <pc:sldMkLst>
          <pc:docMk/>
          <pc:sldMk cId="2203840548" sldId="268"/>
        </pc:sldMkLst>
        <pc:spChg chg="mod">
          <ac:chgData name="Douglas Westwater" userId="c37c5439-e3b7-4139-84aa-12aacabda32d" providerId="ADAL" clId="{1ECB5742-295C-4986-A578-C7AE47A297E6}" dt="2024-04-30T12:55:53.429" v="89" actId="20577"/>
          <ac:spMkLst>
            <pc:docMk/>
            <pc:sldMk cId="2203840548" sldId="268"/>
            <ac:spMk id="2" creationId="{80446822-0C44-4769-AD09-9F9C3F5C769A}"/>
          </ac:spMkLst>
        </pc:spChg>
        <pc:spChg chg="mod">
          <ac:chgData name="Douglas Westwater" userId="c37c5439-e3b7-4139-84aa-12aacabda32d" providerId="ADAL" clId="{1ECB5742-295C-4986-A578-C7AE47A297E6}" dt="2024-04-30T12:57:45.677" v="460" actId="20577"/>
          <ac:spMkLst>
            <pc:docMk/>
            <pc:sldMk cId="2203840548" sldId="268"/>
            <ac:spMk id="3" creationId="{BE6E0C3E-1B0C-4C2B-84B0-E4C935A59370}"/>
          </ac:spMkLst>
        </pc:spChg>
      </pc:sldChg>
      <pc:sldChg chg="addSp modSp mod">
        <pc:chgData name="Douglas Westwater" userId="c37c5439-e3b7-4139-84aa-12aacabda32d" providerId="ADAL" clId="{1ECB5742-295C-4986-A578-C7AE47A297E6}" dt="2024-04-30T13:57:17.550" v="557" actId="1076"/>
        <pc:sldMkLst>
          <pc:docMk/>
          <pc:sldMk cId="2866315535" sldId="270"/>
        </pc:sldMkLst>
        <pc:spChg chg="mod">
          <ac:chgData name="Douglas Westwater" userId="c37c5439-e3b7-4139-84aa-12aacabda32d" providerId="ADAL" clId="{1ECB5742-295C-4986-A578-C7AE47A297E6}" dt="2024-04-30T13:56:58.765" v="551" actId="1076"/>
          <ac:spMkLst>
            <pc:docMk/>
            <pc:sldMk cId="2866315535" sldId="270"/>
            <ac:spMk id="2051" creationId="{00000000-0000-0000-0000-000000000000}"/>
          </ac:spMkLst>
        </pc:spChg>
        <pc:picChg chg="mod">
          <ac:chgData name="Douglas Westwater" userId="c37c5439-e3b7-4139-84aa-12aacabda32d" providerId="ADAL" clId="{1ECB5742-295C-4986-A578-C7AE47A297E6}" dt="2024-04-30T13:57:05.732" v="554" actId="1076"/>
          <ac:picMkLst>
            <pc:docMk/>
            <pc:sldMk cId="2866315535" sldId="270"/>
            <ac:picMk id="3" creationId="{00000000-0000-0000-0000-000000000000}"/>
          </ac:picMkLst>
        </pc:picChg>
        <pc:picChg chg="add mod">
          <ac:chgData name="Douglas Westwater" userId="c37c5439-e3b7-4139-84aa-12aacabda32d" providerId="ADAL" clId="{1ECB5742-295C-4986-A578-C7AE47A297E6}" dt="2024-04-30T13:57:17.550" v="557" actId="1076"/>
          <ac:picMkLst>
            <pc:docMk/>
            <pc:sldMk cId="2866315535" sldId="270"/>
            <ac:picMk id="4" creationId="{7FD2FA2E-7F23-F3EC-5AAF-473671CEAD6D}"/>
          </ac:picMkLst>
        </pc:picChg>
      </pc:sldChg>
      <pc:sldChg chg="modSp del mod">
        <pc:chgData name="Douglas Westwater" userId="c37c5439-e3b7-4139-84aa-12aacabda32d" providerId="ADAL" clId="{1ECB5742-295C-4986-A578-C7AE47A297E6}" dt="2024-04-30T13:54:40.333" v="465" actId="2696"/>
        <pc:sldMkLst>
          <pc:docMk/>
          <pc:sldMk cId="1294096989" sldId="271"/>
        </pc:sldMkLst>
        <pc:spChg chg="mod">
          <ac:chgData name="Douglas Westwater" userId="c37c5439-e3b7-4139-84aa-12aacabda32d" providerId="ADAL" clId="{1ECB5742-295C-4986-A578-C7AE47A297E6}" dt="2024-04-30T12:58:24.793" v="461" actId="20577"/>
          <ac:spMkLst>
            <pc:docMk/>
            <pc:sldMk cId="1294096989" sldId="271"/>
            <ac:spMk id="2" creationId="{8BB54BF2-9F51-4924-F15E-120A079CE87A}"/>
          </ac:spMkLst>
        </pc:spChg>
      </pc:sldChg>
      <pc:sldChg chg="addSp modSp mod modClrScheme chgLayout">
        <pc:chgData name="Douglas Westwater" userId="c37c5439-e3b7-4139-84aa-12aacabda32d" providerId="ADAL" clId="{1ECB5742-295C-4986-A578-C7AE47A297E6}" dt="2024-04-30T13:54:34.300" v="464" actId="26606"/>
        <pc:sldMkLst>
          <pc:docMk/>
          <pc:sldMk cId="2287250058" sldId="272"/>
        </pc:sldMkLst>
        <pc:spChg chg="mod">
          <ac:chgData name="Douglas Westwater" userId="c37c5439-e3b7-4139-84aa-12aacabda32d" providerId="ADAL" clId="{1ECB5742-295C-4986-A578-C7AE47A297E6}" dt="2024-04-30T13:54:34.300" v="464" actId="26606"/>
          <ac:spMkLst>
            <pc:docMk/>
            <pc:sldMk cId="2287250058" sldId="272"/>
            <ac:spMk id="2" creationId="{C6E4C6E1-8690-336C-70B0-140D4FC95406}"/>
          </ac:spMkLst>
        </pc:spChg>
        <pc:spChg chg="mod">
          <ac:chgData name="Douglas Westwater" userId="c37c5439-e3b7-4139-84aa-12aacabda32d" providerId="ADAL" clId="{1ECB5742-295C-4986-A578-C7AE47A297E6}" dt="2024-04-30T13:54:34.300" v="464" actId="26606"/>
          <ac:spMkLst>
            <pc:docMk/>
            <pc:sldMk cId="2287250058" sldId="272"/>
            <ac:spMk id="3" creationId="{DDDAB5E5-42D7-8A9D-D869-6940F766A0CF}"/>
          </ac:spMkLst>
        </pc:spChg>
        <pc:spChg chg="mod">
          <ac:chgData name="Douglas Westwater" userId="c37c5439-e3b7-4139-84aa-12aacabda32d" providerId="ADAL" clId="{1ECB5742-295C-4986-A578-C7AE47A297E6}" dt="2024-04-30T13:54:34.300" v="464" actId="26606"/>
          <ac:spMkLst>
            <pc:docMk/>
            <pc:sldMk cId="2287250058" sldId="272"/>
            <ac:spMk id="4" creationId="{EC875150-AE84-C884-9A24-5248C9253F27}"/>
          </ac:spMkLst>
        </pc:spChg>
        <pc:picChg chg="add mod ord">
          <ac:chgData name="Douglas Westwater" userId="c37c5439-e3b7-4139-84aa-12aacabda32d" providerId="ADAL" clId="{1ECB5742-295C-4986-A578-C7AE47A297E6}" dt="2024-04-30T13:54:34.300" v="464" actId="26606"/>
          <ac:picMkLst>
            <pc:docMk/>
            <pc:sldMk cId="2287250058" sldId="272"/>
            <ac:picMk id="5" creationId="{47FC7B03-BAD3-8ED8-D5C2-444EAAA37608}"/>
          </ac:picMkLst>
        </pc:picChg>
      </pc:sldChg>
      <pc:sldChg chg="modSp">
        <pc:chgData name="Douglas Westwater" userId="c37c5439-e3b7-4139-84aa-12aacabda32d" providerId="ADAL" clId="{1ECB5742-295C-4986-A578-C7AE47A297E6}" dt="2024-04-30T13:55:36.575" v="509" actId="20577"/>
        <pc:sldMkLst>
          <pc:docMk/>
          <pc:sldMk cId="3684731391" sldId="274"/>
        </pc:sldMkLst>
        <pc:graphicFrameChg chg="mod">
          <ac:chgData name="Douglas Westwater" userId="c37c5439-e3b7-4139-84aa-12aacabda32d" providerId="ADAL" clId="{1ECB5742-295C-4986-A578-C7AE47A297E6}" dt="2024-04-30T13:55:36.575" v="509" actId="20577"/>
          <ac:graphicFrameMkLst>
            <pc:docMk/>
            <pc:sldMk cId="3684731391" sldId="274"/>
            <ac:graphicFrameMk id="5" creationId="{44208EF8-1941-D076-E21A-6AB684883A1C}"/>
          </ac:graphicFrameMkLst>
        </pc:graphicFrameChg>
      </pc:sldChg>
      <pc:sldChg chg="ord">
        <pc:chgData name="Douglas Westwater" userId="c37c5439-e3b7-4139-84aa-12aacabda32d" providerId="ADAL" clId="{1ECB5742-295C-4986-A578-C7AE47A297E6}" dt="2024-04-30T12:55:38.680" v="47"/>
        <pc:sldMkLst>
          <pc:docMk/>
          <pc:sldMk cId="1399601097" sldId="275"/>
        </pc:sldMkLst>
      </pc:sldChg>
      <pc:sldChg chg="addSp delSp modSp new mod">
        <pc:chgData name="Douglas Westwater" userId="c37c5439-e3b7-4139-84aa-12aacabda32d" providerId="ADAL" clId="{1ECB5742-295C-4986-A578-C7AE47A297E6}" dt="2024-04-30T14:00:09.872" v="680" actId="20577"/>
        <pc:sldMkLst>
          <pc:docMk/>
          <pc:sldMk cId="3239364900" sldId="276"/>
        </pc:sldMkLst>
        <pc:spChg chg="mod">
          <ac:chgData name="Douglas Westwater" userId="c37c5439-e3b7-4139-84aa-12aacabda32d" providerId="ADAL" clId="{1ECB5742-295C-4986-A578-C7AE47A297E6}" dt="2024-04-30T13:57:59.755" v="580" actId="20577"/>
          <ac:spMkLst>
            <pc:docMk/>
            <pc:sldMk cId="3239364900" sldId="276"/>
            <ac:spMk id="2" creationId="{A69D15B6-1DE5-8A20-68D9-182E8B1F9CAB}"/>
          </ac:spMkLst>
        </pc:spChg>
        <pc:spChg chg="del mod">
          <ac:chgData name="Douglas Westwater" userId="c37c5439-e3b7-4139-84aa-12aacabda32d" providerId="ADAL" clId="{1ECB5742-295C-4986-A578-C7AE47A297E6}" dt="2024-04-30T13:58:08.995" v="582" actId="1032"/>
          <ac:spMkLst>
            <pc:docMk/>
            <pc:sldMk cId="3239364900" sldId="276"/>
            <ac:spMk id="3" creationId="{4EDDB6C0-E841-9BB5-9655-5A5C2A6ECA01}"/>
          </ac:spMkLst>
        </pc:spChg>
        <pc:graphicFrameChg chg="add mod modGraphic">
          <ac:chgData name="Douglas Westwater" userId="c37c5439-e3b7-4139-84aa-12aacabda32d" providerId="ADAL" clId="{1ECB5742-295C-4986-A578-C7AE47A297E6}" dt="2024-04-30T14:00:09.872" v="680" actId="20577"/>
          <ac:graphicFrameMkLst>
            <pc:docMk/>
            <pc:sldMk cId="3239364900" sldId="276"/>
            <ac:graphicFrameMk id="5" creationId="{2886A2D7-001C-E6D4-B3EB-177049552366}"/>
          </ac:graphicFrameMkLst>
        </pc:graphicFrameChg>
      </pc:sldChg>
      <pc:sldChg chg="addSp new mod">
        <pc:chgData name="Douglas Westwater" userId="c37c5439-e3b7-4139-84aa-12aacabda32d" providerId="ADAL" clId="{1ECB5742-295C-4986-A578-C7AE47A297E6}" dt="2024-04-30T14:02:21.122" v="682" actId="22"/>
        <pc:sldMkLst>
          <pc:docMk/>
          <pc:sldMk cId="515473614" sldId="277"/>
        </pc:sldMkLst>
        <pc:picChg chg="add">
          <ac:chgData name="Douglas Westwater" userId="c37c5439-e3b7-4139-84aa-12aacabda32d" providerId="ADAL" clId="{1ECB5742-295C-4986-A578-C7AE47A297E6}" dt="2024-04-30T14:02:21.122" v="682" actId="22"/>
          <ac:picMkLst>
            <pc:docMk/>
            <pc:sldMk cId="515473614" sldId="277"/>
            <ac:picMk id="4" creationId="{711B1479-2F30-5DEB-DC31-3D8BE9A761AC}"/>
          </ac:picMkLst>
        </pc:picChg>
      </pc:sldChg>
      <pc:sldChg chg="modSp new mod">
        <pc:chgData name="Douglas Westwater" userId="c37c5439-e3b7-4139-84aa-12aacabda32d" providerId="ADAL" clId="{1ECB5742-295C-4986-A578-C7AE47A297E6}" dt="2024-04-30T14:20:21.869" v="1023" actId="27636"/>
        <pc:sldMkLst>
          <pc:docMk/>
          <pc:sldMk cId="3802380536" sldId="278"/>
        </pc:sldMkLst>
        <pc:spChg chg="mod">
          <ac:chgData name="Douglas Westwater" userId="c37c5439-e3b7-4139-84aa-12aacabda32d" providerId="ADAL" clId="{1ECB5742-295C-4986-A578-C7AE47A297E6}" dt="2024-04-30T14:03:30.762" v="694" actId="20577"/>
          <ac:spMkLst>
            <pc:docMk/>
            <pc:sldMk cId="3802380536" sldId="278"/>
            <ac:spMk id="2" creationId="{529ABA16-2815-8B87-86B2-98329D8EACF3}"/>
          </ac:spMkLst>
        </pc:spChg>
        <pc:spChg chg="mod">
          <ac:chgData name="Douglas Westwater" userId="c37c5439-e3b7-4139-84aa-12aacabda32d" providerId="ADAL" clId="{1ECB5742-295C-4986-A578-C7AE47A297E6}" dt="2024-04-30T14:20:21.869" v="1023" actId="27636"/>
          <ac:spMkLst>
            <pc:docMk/>
            <pc:sldMk cId="3802380536" sldId="278"/>
            <ac:spMk id="3" creationId="{DC66B81E-3424-1A9D-88F7-0050C3145C6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134A1-AB05-43A1-A2DA-07E326B9EF4B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68412C-4CC7-431D-A21C-F441A7DAC773}">
      <dgm:prSet phldrT="[Text]"/>
      <dgm:spPr/>
      <dgm:t>
        <a:bodyPr/>
        <a:lstStyle/>
        <a:p>
          <a:r>
            <a:rPr lang="en-GB" dirty="0"/>
            <a:t>Support</a:t>
          </a:r>
        </a:p>
      </dgm:t>
    </dgm:pt>
    <dgm:pt modelId="{C4B87959-9B73-41D5-A546-5CFFB9E7F967}" type="parTrans" cxnId="{D5F7C3CE-B931-44A0-94F7-E9A48ED36085}">
      <dgm:prSet/>
      <dgm:spPr/>
      <dgm:t>
        <a:bodyPr/>
        <a:lstStyle/>
        <a:p>
          <a:endParaRPr lang="en-GB"/>
        </a:p>
      </dgm:t>
    </dgm:pt>
    <dgm:pt modelId="{D4DFA849-ACDA-4AA7-BE44-698E384B64DD}" type="sibTrans" cxnId="{D5F7C3CE-B931-44A0-94F7-E9A48ED36085}">
      <dgm:prSet/>
      <dgm:spPr/>
      <dgm:t>
        <a:bodyPr/>
        <a:lstStyle/>
        <a:p>
          <a:endParaRPr lang="en-GB"/>
        </a:p>
      </dgm:t>
    </dgm:pt>
    <dgm:pt modelId="{F82D98AF-A5FD-4914-B4F0-0D2EF957B4EF}">
      <dgm:prSet phldrT="[Text]"/>
      <dgm:spPr/>
      <dgm:t>
        <a:bodyPr/>
        <a:lstStyle/>
        <a:p>
          <a:r>
            <a:rPr lang="en-GB" dirty="0"/>
            <a:t>One to one Business Support</a:t>
          </a:r>
        </a:p>
      </dgm:t>
    </dgm:pt>
    <dgm:pt modelId="{2696B054-FA3C-40D8-A7A6-5534D325E141}" type="parTrans" cxnId="{5C363C76-ECC2-4C8E-BF7B-0F0E3F2294A9}">
      <dgm:prSet/>
      <dgm:spPr/>
      <dgm:t>
        <a:bodyPr/>
        <a:lstStyle/>
        <a:p>
          <a:endParaRPr lang="en-GB"/>
        </a:p>
      </dgm:t>
    </dgm:pt>
    <dgm:pt modelId="{3BEC612A-FE07-4616-8A43-6F25E6D9303C}" type="sibTrans" cxnId="{5C363C76-ECC2-4C8E-BF7B-0F0E3F2294A9}">
      <dgm:prSet/>
      <dgm:spPr/>
      <dgm:t>
        <a:bodyPr/>
        <a:lstStyle/>
        <a:p>
          <a:endParaRPr lang="en-GB"/>
        </a:p>
      </dgm:t>
    </dgm:pt>
    <dgm:pt modelId="{D24F45E5-AF83-4812-B4F4-0C6CC0931501}">
      <dgm:prSet phldrT="[Text]"/>
      <dgm:spPr/>
      <dgm:t>
        <a:bodyPr/>
        <a:lstStyle/>
        <a:p>
          <a:r>
            <a:rPr lang="en-GB" dirty="0"/>
            <a:t>Start up for social entrepreneurs</a:t>
          </a:r>
        </a:p>
      </dgm:t>
    </dgm:pt>
    <dgm:pt modelId="{4EB68818-80E4-48B2-B0B4-51E3F7705635}" type="parTrans" cxnId="{CF48D806-CBCB-4E47-823E-CB8638981B38}">
      <dgm:prSet/>
      <dgm:spPr/>
      <dgm:t>
        <a:bodyPr/>
        <a:lstStyle/>
        <a:p>
          <a:endParaRPr lang="en-GB"/>
        </a:p>
      </dgm:t>
    </dgm:pt>
    <dgm:pt modelId="{B7C98F79-011B-488C-AEB6-9F1787BA9159}" type="sibTrans" cxnId="{CF48D806-CBCB-4E47-823E-CB8638981B38}">
      <dgm:prSet/>
      <dgm:spPr/>
      <dgm:t>
        <a:bodyPr/>
        <a:lstStyle/>
        <a:p>
          <a:endParaRPr lang="en-GB"/>
        </a:p>
      </dgm:t>
    </dgm:pt>
    <dgm:pt modelId="{8A132FA0-6C13-477E-8824-E00D2CA35730}">
      <dgm:prSet phldrT="[Text]"/>
      <dgm:spPr/>
      <dgm:t>
        <a:bodyPr/>
        <a:lstStyle/>
        <a:p>
          <a:r>
            <a:rPr lang="en-GB" dirty="0"/>
            <a:t>Learning</a:t>
          </a:r>
        </a:p>
      </dgm:t>
    </dgm:pt>
    <dgm:pt modelId="{EB333C21-3E9F-4E51-A8E9-0B175D43CE79}" type="parTrans" cxnId="{DDBF4CDB-12A3-4CD7-A6BB-0892B7DC7C2D}">
      <dgm:prSet/>
      <dgm:spPr/>
      <dgm:t>
        <a:bodyPr/>
        <a:lstStyle/>
        <a:p>
          <a:endParaRPr lang="en-GB"/>
        </a:p>
      </dgm:t>
    </dgm:pt>
    <dgm:pt modelId="{548AAC81-DA27-4819-8C1B-4361A608EFB9}" type="sibTrans" cxnId="{DDBF4CDB-12A3-4CD7-A6BB-0892B7DC7C2D}">
      <dgm:prSet/>
      <dgm:spPr/>
      <dgm:t>
        <a:bodyPr/>
        <a:lstStyle/>
        <a:p>
          <a:endParaRPr lang="en-GB"/>
        </a:p>
      </dgm:t>
    </dgm:pt>
    <dgm:pt modelId="{8842BCD0-B0D4-4275-82CB-9B4FB675A2EF}">
      <dgm:prSet phldrT="[Text]"/>
      <dgm:spPr/>
      <dgm:t>
        <a:bodyPr/>
        <a:lstStyle/>
        <a:p>
          <a:r>
            <a:rPr lang="en-GB" dirty="0"/>
            <a:t>Bespoke up-skilling</a:t>
          </a:r>
        </a:p>
      </dgm:t>
    </dgm:pt>
    <dgm:pt modelId="{01DB9259-0658-4A48-B272-5F22115F1C1F}" type="parTrans" cxnId="{1FCBA8FD-4B58-41CC-BB79-418C5E9CE050}">
      <dgm:prSet/>
      <dgm:spPr/>
      <dgm:t>
        <a:bodyPr/>
        <a:lstStyle/>
        <a:p>
          <a:endParaRPr lang="en-GB"/>
        </a:p>
      </dgm:t>
    </dgm:pt>
    <dgm:pt modelId="{3CE6FFF9-00D6-42F5-9D9D-FF475D345AC6}" type="sibTrans" cxnId="{1FCBA8FD-4B58-41CC-BB79-418C5E9CE050}">
      <dgm:prSet/>
      <dgm:spPr/>
      <dgm:t>
        <a:bodyPr/>
        <a:lstStyle/>
        <a:p>
          <a:endParaRPr lang="en-GB"/>
        </a:p>
      </dgm:t>
    </dgm:pt>
    <dgm:pt modelId="{3606FD2C-15A6-4CCB-B31C-159BE0E85FE5}">
      <dgm:prSet phldrT="[Text]"/>
      <dgm:spPr/>
      <dgm:t>
        <a:bodyPr/>
        <a:lstStyle/>
        <a:p>
          <a:r>
            <a:rPr lang="en-GB" dirty="0"/>
            <a:t>Leadership</a:t>
          </a:r>
        </a:p>
      </dgm:t>
    </dgm:pt>
    <dgm:pt modelId="{419D4E81-6EDE-4A90-A75E-4050237EE862}" type="parTrans" cxnId="{752D4BBF-FE48-420F-B6AE-A509D8F8D2BD}">
      <dgm:prSet/>
      <dgm:spPr/>
      <dgm:t>
        <a:bodyPr/>
        <a:lstStyle/>
        <a:p>
          <a:endParaRPr lang="en-GB"/>
        </a:p>
      </dgm:t>
    </dgm:pt>
    <dgm:pt modelId="{13C6AB5F-3222-4264-9413-D24C0C4BCDB5}" type="sibTrans" cxnId="{752D4BBF-FE48-420F-B6AE-A509D8F8D2BD}">
      <dgm:prSet/>
      <dgm:spPr/>
      <dgm:t>
        <a:bodyPr/>
        <a:lstStyle/>
        <a:p>
          <a:endParaRPr lang="en-GB"/>
        </a:p>
      </dgm:t>
    </dgm:pt>
    <dgm:pt modelId="{3F9F8964-6677-4AB3-AF72-FEE87A4FC336}">
      <dgm:prSet phldrT="[Text]"/>
      <dgm:spPr/>
      <dgm:t>
        <a:bodyPr/>
        <a:lstStyle/>
        <a:p>
          <a:r>
            <a:rPr lang="en-GB" dirty="0"/>
            <a:t>Resources</a:t>
          </a:r>
        </a:p>
      </dgm:t>
    </dgm:pt>
    <dgm:pt modelId="{2F717F1D-E40B-45C1-A27B-F21FF60BF8B4}" type="parTrans" cxnId="{7525BF3F-283E-4E24-8D6A-EA11A0A0957E}">
      <dgm:prSet/>
      <dgm:spPr/>
      <dgm:t>
        <a:bodyPr/>
        <a:lstStyle/>
        <a:p>
          <a:endParaRPr lang="en-GB"/>
        </a:p>
      </dgm:t>
    </dgm:pt>
    <dgm:pt modelId="{3F6F56B3-A08C-4FDF-A3CA-8277900B6282}" type="sibTrans" cxnId="{7525BF3F-283E-4E24-8D6A-EA11A0A0957E}">
      <dgm:prSet/>
      <dgm:spPr/>
      <dgm:t>
        <a:bodyPr/>
        <a:lstStyle/>
        <a:p>
          <a:endParaRPr lang="en-GB"/>
        </a:p>
      </dgm:t>
    </dgm:pt>
    <dgm:pt modelId="{C1FA8584-49C0-4267-867D-08E5ADAF441C}">
      <dgm:prSet phldrT="[Text]"/>
      <dgm:spPr/>
      <dgm:t>
        <a:bodyPr/>
        <a:lstStyle/>
        <a:p>
          <a:r>
            <a:rPr lang="en-GB" dirty="0"/>
            <a:t>Suite of information</a:t>
          </a:r>
        </a:p>
      </dgm:t>
    </dgm:pt>
    <dgm:pt modelId="{3212D8A6-0005-42D4-A4CA-01AA7784EC36}" type="parTrans" cxnId="{1ECFF838-4696-4E5A-8ABD-FA3E95F9A671}">
      <dgm:prSet/>
      <dgm:spPr/>
      <dgm:t>
        <a:bodyPr/>
        <a:lstStyle/>
        <a:p>
          <a:endParaRPr lang="en-GB"/>
        </a:p>
      </dgm:t>
    </dgm:pt>
    <dgm:pt modelId="{E428ED63-D3ED-4F25-AFA4-99C1CD0A4B5C}" type="sibTrans" cxnId="{1ECFF838-4696-4E5A-8ABD-FA3E95F9A671}">
      <dgm:prSet/>
      <dgm:spPr/>
      <dgm:t>
        <a:bodyPr/>
        <a:lstStyle/>
        <a:p>
          <a:endParaRPr lang="en-GB"/>
        </a:p>
      </dgm:t>
    </dgm:pt>
    <dgm:pt modelId="{9128DCB5-10D4-4BB4-9804-697689278F7A}">
      <dgm:prSet phldrT="[Text]"/>
      <dgm:spPr/>
      <dgm:t>
        <a:bodyPr/>
        <a:lstStyle/>
        <a:p>
          <a:r>
            <a:rPr lang="en-GB" dirty="0"/>
            <a:t>Building a website resource</a:t>
          </a:r>
        </a:p>
      </dgm:t>
    </dgm:pt>
    <dgm:pt modelId="{DEF5DAC4-5FB4-4EE4-BEB3-C93C9DB2DA5E}" type="parTrans" cxnId="{44294312-7AAC-45E2-927B-C091D3CF8C68}">
      <dgm:prSet/>
      <dgm:spPr/>
      <dgm:t>
        <a:bodyPr/>
        <a:lstStyle/>
        <a:p>
          <a:endParaRPr lang="en-GB"/>
        </a:p>
      </dgm:t>
    </dgm:pt>
    <dgm:pt modelId="{C90761D3-14F5-4BEE-AD5A-3900236593B4}" type="sibTrans" cxnId="{44294312-7AAC-45E2-927B-C091D3CF8C68}">
      <dgm:prSet/>
      <dgm:spPr/>
      <dgm:t>
        <a:bodyPr/>
        <a:lstStyle/>
        <a:p>
          <a:endParaRPr lang="en-GB"/>
        </a:p>
      </dgm:t>
    </dgm:pt>
    <dgm:pt modelId="{D40AA135-710D-40CA-94F4-95026E841418}">
      <dgm:prSet phldrT="[Text]"/>
      <dgm:spPr/>
      <dgm:t>
        <a:bodyPr/>
        <a:lstStyle/>
        <a:p>
          <a:r>
            <a:rPr lang="en-GB" dirty="0"/>
            <a:t>Business Support for existing enterprises</a:t>
          </a:r>
        </a:p>
      </dgm:t>
    </dgm:pt>
    <dgm:pt modelId="{EED37AD3-3086-41B9-ACBD-FB779594886C}" type="parTrans" cxnId="{D88C1CF5-B59B-4CA2-805C-DA51C0E0A1D1}">
      <dgm:prSet/>
      <dgm:spPr/>
      <dgm:t>
        <a:bodyPr/>
        <a:lstStyle/>
        <a:p>
          <a:endParaRPr lang="en-GB"/>
        </a:p>
      </dgm:t>
    </dgm:pt>
    <dgm:pt modelId="{A2D6CD78-E0FF-435B-844D-0D28240D8A6E}" type="sibTrans" cxnId="{D88C1CF5-B59B-4CA2-805C-DA51C0E0A1D1}">
      <dgm:prSet/>
      <dgm:spPr/>
      <dgm:t>
        <a:bodyPr/>
        <a:lstStyle/>
        <a:p>
          <a:endParaRPr lang="en-GB"/>
        </a:p>
      </dgm:t>
    </dgm:pt>
    <dgm:pt modelId="{F97E35C4-21EB-4BDF-B9F1-1822850B07D3}">
      <dgm:prSet phldrT="[Text]"/>
      <dgm:spPr/>
      <dgm:t>
        <a:bodyPr/>
        <a:lstStyle/>
        <a:p>
          <a:r>
            <a:rPr lang="en-GB" dirty="0"/>
            <a:t>Training and webinars</a:t>
          </a:r>
        </a:p>
      </dgm:t>
    </dgm:pt>
    <dgm:pt modelId="{40C5964A-E1F0-47B4-83E1-FDF08B0D1B2B}" type="parTrans" cxnId="{6A7F1A10-457F-4FD0-A726-A48744E1D513}">
      <dgm:prSet/>
      <dgm:spPr/>
      <dgm:t>
        <a:bodyPr/>
        <a:lstStyle/>
        <a:p>
          <a:endParaRPr lang="en-GB"/>
        </a:p>
      </dgm:t>
    </dgm:pt>
    <dgm:pt modelId="{665A76F2-71DB-4D8D-8EFA-69F44DD0E138}" type="sibTrans" cxnId="{6A7F1A10-457F-4FD0-A726-A48744E1D513}">
      <dgm:prSet/>
      <dgm:spPr/>
      <dgm:t>
        <a:bodyPr/>
        <a:lstStyle/>
        <a:p>
          <a:endParaRPr lang="en-GB"/>
        </a:p>
      </dgm:t>
    </dgm:pt>
    <dgm:pt modelId="{486A43A1-2D76-4173-A092-11C6879EF990}">
      <dgm:prSet phldrT="[Text]"/>
      <dgm:spPr/>
      <dgm:t>
        <a:bodyPr/>
        <a:lstStyle/>
        <a:p>
          <a:r>
            <a:rPr lang="en-GB" dirty="0"/>
            <a:t>Business Recovery / crisis support</a:t>
          </a:r>
        </a:p>
      </dgm:t>
    </dgm:pt>
    <dgm:pt modelId="{39B8C113-EB5F-4E38-B807-6AA88F86A89A}" type="parTrans" cxnId="{02AF2FAD-379B-4FE3-A888-72CD4CC1FAE3}">
      <dgm:prSet/>
      <dgm:spPr/>
      <dgm:t>
        <a:bodyPr/>
        <a:lstStyle/>
        <a:p>
          <a:endParaRPr lang="en-GB"/>
        </a:p>
      </dgm:t>
    </dgm:pt>
    <dgm:pt modelId="{0DFBB53F-F070-4FE0-B611-BAD8AF45A9A0}" type="sibTrans" cxnId="{02AF2FAD-379B-4FE3-A888-72CD4CC1FAE3}">
      <dgm:prSet/>
      <dgm:spPr/>
      <dgm:t>
        <a:bodyPr/>
        <a:lstStyle/>
        <a:p>
          <a:endParaRPr lang="en-GB"/>
        </a:p>
      </dgm:t>
    </dgm:pt>
    <dgm:pt modelId="{8666D583-D5BF-42CE-AD6F-C74FE60A4245}">
      <dgm:prSet phldrT="[Text]"/>
      <dgm:spPr/>
      <dgm:t>
        <a:bodyPr/>
        <a:lstStyle/>
        <a:p>
          <a:r>
            <a:rPr lang="en-GB" dirty="0"/>
            <a:t>Group sessions</a:t>
          </a:r>
        </a:p>
      </dgm:t>
    </dgm:pt>
    <dgm:pt modelId="{3E7B43A8-E0E6-4211-848D-CDA1E3791B37}" type="parTrans" cxnId="{3FBB5D7F-5014-458B-B522-3D85E1C125C8}">
      <dgm:prSet/>
      <dgm:spPr/>
    </dgm:pt>
    <dgm:pt modelId="{E1DF63EC-A11D-4D4C-9EAD-A35666D4EE4C}" type="sibTrans" cxnId="{3FBB5D7F-5014-458B-B522-3D85E1C125C8}">
      <dgm:prSet/>
      <dgm:spPr/>
    </dgm:pt>
    <dgm:pt modelId="{C6BA7122-890B-4754-AF60-675472ABBAFE}">
      <dgm:prSet phldrT="[Text]"/>
      <dgm:spPr/>
      <dgm:t>
        <a:bodyPr/>
        <a:lstStyle/>
        <a:p>
          <a:r>
            <a:rPr lang="en-GB" dirty="0"/>
            <a:t>Information and signposting</a:t>
          </a:r>
        </a:p>
      </dgm:t>
    </dgm:pt>
    <dgm:pt modelId="{516BD7F3-3661-4937-B24E-DE200FAC3C5E}" type="parTrans" cxnId="{772F7B3D-2721-4611-81AB-87E77F98845E}">
      <dgm:prSet/>
      <dgm:spPr/>
    </dgm:pt>
    <dgm:pt modelId="{4A9AC424-D29E-403C-84C5-472E7C94FB27}" type="sibTrans" cxnId="{772F7B3D-2721-4611-81AB-87E77F98845E}">
      <dgm:prSet/>
      <dgm:spPr/>
    </dgm:pt>
    <dgm:pt modelId="{7697EEC7-8CA1-46B7-A863-958769DA5E34}" type="pres">
      <dgm:prSet presAssocID="{597134A1-AB05-43A1-A2DA-07E326B9EF4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8BE74B64-DAC8-4716-805E-B0CCA88DB763}" type="pres">
      <dgm:prSet presAssocID="{3A68412C-4CC7-431D-A21C-F441A7DAC773}" presName="composite" presStyleCnt="0"/>
      <dgm:spPr/>
    </dgm:pt>
    <dgm:pt modelId="{DF6E1605-1E38-442D-9F5D-E5AC328C1BBF}" type="pres">
      <dgm:prSet presAssocID="{3A68412C-4CC7-431D-A21C-F441A7DAC773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88F8EFB4-9A4F-4436-9CB0-342C368241FF}" type="pres">
      <dgm:prSet presAssocID="{3A68412C-4CC7-431D-A21C-F441A7DAC77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7A7EC2A3-2C17-40DF-A6BA-8AF658D66BFE}" type="pres">
      <dgm:prSet presAssocID="{3A68412C-4CC7-431D-A21C-F441A7DAC773}" presName="Accent" presStyleLbl="parChTrans1D1" presStyleIdx="0" presStyleCnt="3"/>
      <dgm:spPr/>
    </dgm:pt>
    <dgm:pt modelId="{6C9C3E74-D787-40FA-8F0E-11260AC2BA7C}" type="pres">
      <dgm:prSet presAssocID="{3A68412C-4CC7-431D-A21C-F441A7DAC773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5E2CB8E-60FB-4FF7-BF80-CD0BC9C99479}" type="pres">
      <dgm:prSet presAssocID="{D4DFA849-ACDA-4AA7-BE44-698E384B64DD}" presName="sibTrans" presStyleCnt="0"/>
      <dgm:spPr/>
    </dgm:pt>
    <dgm:pt modelId="{877F1690-21F5-4D13-9DD9-238467125736}" type="pres">
      <dgm:prSet presAssocID="{8A132FA0-6C13-477E-8824-E00D2CA35730}" presName="composite" presStyleCnt="0"/>
      <dgm:spPr/>
    </dgm:pt>
    <dgm:pt modelId="{11346F3A-9543-400D-A036-2C68080654B1}" type="pres">
      <dgm:prSet presAssocID="{8A132FA0-6C13-477E-8824-E00D2CA3573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B5EA79AB-763D-40AE-9E7E-742AB7CA1D62}" type="pres">
      <dgm:prSet presAssocID="{8A132FA0-6C13-477E-8824-E00D2CA3573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EBF97C9C-BEA5-44DB-A51C-4AA50BB28865}" type="pres">
      <dgm:prSet presAssocID="{8A132FA0-6C13-477E-8824-E00D2CA35730}" presName="Accent" presStyleLbl="parChTrans1D1" presStyleIdx="1" presStyleCnt="3"/>
      <dgm:spPr/>
    </dgm:pt>
    <dgm:pt modelId="{1AECDCB6-DE39-4C31-8B3C-0C5970458A5D}" type="pres">
      <dgm:prSet presAssocID="{8A132FA0-6C13-477E-8824-E00D2CA35730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28116398-C05D-4563-B830-3200544D7684}" type="pres">
      <dgm:prSet presAssocID="{548AAC81-DA27-4819-8C1B-4361A608EFB9}" presName="sibTrans" presStyleCnt="0"/>
      <dgm:spPr/>
    </dgm:pt>
    <dgm:pt modelId="{F48DB90F-DD4F-440E-881B-4C0ED1685E0C}" type="pres">
      <dgm:prSet presAssocID="{3F9F8964-6677-4AB3-AF72-FEE87A4FC336}" presName="composite" presStyleCnt="0"/>
      <dgm:spPr/>
    </dgm:pt>
    <dgm:pt modelId="{BA7D6E80-EF4E-4E5F-9B95-D3194DC002EC}" type="pres">
      <dgm:prSet presAssocID="{3F9F8964-6677-4AB3-AF72-FEE87A4FC336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81FD467-5236-4BF6-A692-013CFCDE135C}" type="pres">
      <dgm:prSet presAssocID="{3F9F8964-6677-4AB3-AF72-FEE87A4FC336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06687C9C-7A7D-4194-AF59-53DB678244BB}" type="pres">
      <dgm:prSet presAssocID="{3F9F8964-6677-4AB3-AF72-FEE87A4FC336}" presName="Accent" presStyleLbl="parChTrans1D1" presStyleIdx="2" presStyleCnt="3"/>
      <dgm:spPr/>
    </dgm:pt>
    <dgm:pt modelId="{96DF5D2B-8D36-4D83-8F80-3049F3C55C17}" type="pres">
      <dgm:prSet presAssocID="{3F9F8964-6677-4AB3-AF72-FEE87A4FC336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F48D806-CBCB-4E47-823E-CB8638981B38}" srcId="{3A68412C-4CC7-431D-A21C-F441A7DAC773}" destId="{D24F45E5-AF83-4812-B4F4-0C6CC0931501}" srcOrd="1" destOrd="0" parTransId="{4EB68818-80E4-48B2-B0B4-51E3F7705635}" sibTransId="{B7C98F79-011B-488C-AEB6-9F1787BA9159}"/>
    <dgm:cxn modelId="{5A9DC909-D296-4B9E-8125-BBBA56760CDA}" type="presOf" srcId="{486A43A1-2D76-4173-A092-11C6879EF990}" destId="{6C9C3E74-D787-40FA-8F0E-11260AC2BA7C}" srcOrd="0" destOrd="2" presId="urn:microsoft.com/office/officeart/2011/layout/TabList"/>
    <dgm:cxn modelId="{6A7F1A10-457F-4FD0-A726-A48744E1D513}" srcId="{8A132FA0-6C13-477E-8824-E00D2CA35730}" destId="{F97E35C4-21EB-4BDF-B9F1-1822850B07D3}" srcOrd="2" destOrd="0" parTransId="{40C5964A-E1F0-47B4-83E1-FDF08B0D1B2B}" sibTransId="{665A76F2-71DB-4D8D-8EFA-69F44DD0E138}"/>
    <dgm:cxn modelId="{44294312-7AAC-45E2-927B-C091D3CF8C68}" srcId="{3F9F8964-6677-4AB3-AF72-FEE87A4FC336}" destId="{9128DCB5-10D4-4BB4-9804-697689278F7A}" srcOrd="1" destOrd="0" parTransId="{DEF5DAC4-5FB4-4EE4-BEB3-C93C9DB2DA5E}" sibTransId="{C90761D3-14F5-4BEE-AD5A-3900236593B4}"/>
    <dgm:cxn modelId="{A78DFC17-B8EF-4D48-BA6E-4BA59AC1A977}" type="presOf" srcId="{597134A1-AB05-43A1-A2DA-07E326B9EF4B}" destId="{7697EEC7-8CA1-46B7-A863-958769DA5E34}" srcOrd="0" destOrd="0" presId="urn:microsoft.com/office/officeart/2011/layout/TabList"/>
    <dgm:cxn modelId="{1ECFF838-4696-4E5A-8ABD-FA3E95F9A671}" srcId="{3F9F8964-6677-4AB3-AF72-FEE87A4FC336}" destId="{C1FA8584-49C0-4267-867D-08E5ADAF441C}" srcOrd="0" destOrd="0" parTransId="{3212D8A6-0005-42D4-A4CA-01AA7784EC36}" sibTransId="{E428ED63-D3ED-4F25-AFA4-99C1CD0A4B5C}"/>
    <dgm:cxn modelId="{772F7B3D-2721-4611-81AB-87E77F98845E}" srcId="{3F9F8964-6677-4AB3-AF72-FEE87A4FC336}" destId="{C6BA7122-890B-4754-AF60-675472ABBAFE}" srcOrd="2" destOrd="0" parTransId="{516BD7F3-3661-4937-B24E-DE200FAC3C5E}" sibTransId="{4A9AC424-D29E-403C-84C5-472E7C94FB27}"/>
    <dgm:cxn modelId="{7525BF3F-283E-4E24-8D6A-EA11A0A0957E}" srcId="{597134A1-AB05-43A1-A2DA-07E326B9EF4B}" destId="{3F9F8964-6677-4AB3-AF72-FEE87A4FC336}" srcOrd="2" destOrd="0" parTransId="{2F717F1D-E40B-45C1-A27B-F21FF60BF8B4}" sibTransId="{3F6F56B3-A08C-4FDF-A3CA-8277900B6282}"/>
    <dgm:cxn modelId="{D4B50F62-5EAF-4462-915E-2C4E118D193A}" type="presOf" srcId="{3606FD2C-15A6-4CCB-B31C-159BE0E85FE5}" destId="{1AECDCB6-DE39-4C31-8B3C-0C5970458A5D}" srcOrd="0" destOrd="0" presId="urn:microsoft.com/office/officeart/2011/layout/TabList"/>
    <dgm:cxn modelId="{32F08A4E-D878-45D2-81C8-BC3D8B22D013}" type="presOf" srcId="{F97E35C4-21EB-4BDF-B9F1-1822850B07D3}" destId="{1AECDCB6-DE39-4C31-8B3C-0C5970458A5D}" srcOrd="0" destOrd="1" presId="urn:microsoft.com/office/officeart/2011/layout/TabList"/>
    <dgm:cxn modelId="{79624F70-C6D4-441F-9485-254F22581FE7}" type="presOf" srcId="{C1FA8584-49C0-4267-867D-08E5ADAF441C}" destId="{BA7D6E80-EF4E-4E5F-9B95-D3194DC002EC}" srcOrd="0" destOrd="0" presId="urn:microsoft.com/office/officeart/2011/layout/TabList"/>
    <dgm:cxn modelId="{5C363C76-ECC2-4C8E-BF7B-0F0E3F2294A9}" srcId="{3A68412C-4CC7-431D-A21C-F441A7DAC773}" destId="{F82D98AF-A5FD-4914-B4F0-0D2EF957B4EF}" srcOrd="0" destOrd="0" parTransId="{2696B054-FA3C-40D8-A7A6-5534D325E141}" sibTransId="{3BEC612A-FE07-4616-8A43-6F25E6D9303C}"/>
    <dgm:cxn modelId="{3FBB5D7F-5014-458B-B522-3D85E1C125C8}" srcId="{8A132FA0-6C13-477E-8824-E00D2CA35730}" destId="{8666D583-D5BF-42CE-AD6F-C74FE60A4245}" srcOrd="3" destOrd="0" parTransId="{3E7B43A8-E0E6-4211-848D-CDA1E3791B37}" sibTransId="{E1DF63EC-A11D-4D4C-9EAD-A35666D4EE4C}"/>
    <dgm:cxn modelId="{80A8F3AC-C2F0-4872-963F-C28D0CC579C8}" type="presOf" srcId="{8A132FA0-6C13-477E-8824-E00D2CA35730}" destId="{B5EA79AB-763D-40AE-9E7E-742AB7CA1D62}" srcOrd="0" destOrd="0" presId="urn:microsoft.com/office/officeart/2011/layout/TabList"/>
    <dgm:cxn modelId="{02AF2FAD-379B-4FE3-A888-72CD4CC1FAE3}" srcId="{3A68412C-4CC7-431D-A21C-F441A7DAC773}" destId="{486A43A1-2D76-4173-A092-11C6879EF990}" srcOrd="3" destOrd="0" parTransId="{39B8C113-EB5F-4E38-B807-6AA88F86A89A}" sibTransId="{0DFBB53F-F070-4FE0-B611-BAD8AF45A9A0}"/>
    <dgm:cxn modelId="{3A6EEFAD-D357-4DCA-AE7C-1C19958FC394}" type="presOf" srcId="{8842BCD0-B0D4-4275-82CB-9B4FB675A2EF}" destId="{11346F3A-9543-400D-A036-2C68080654B1}" srcOrd="0" destOrd="0" presId="urn:microsoft.com/office/officeart/2011/layout/TabList"/>
    <dgm:cxn modelId="{752D4BBF-FE48-420F-B6AE-A509D8F8D2BD}" srcId="{8A132FA0-6C13-477E-8824-E00D2CA35730}" destId="{3606FD2C-15A6-4CCB-B31C-159BE0E85FE5}" srcOrd="1" destOrd="0" parTransId="{419D4E81-6EDE-4A90-A75E-4050237EE862}" sibTransId="{13C6AB5F-3222-4264-9413-D24C0C4BCDB5}"/>
    <dgm:cxn modelId="{214BF9C3-7480-4E4A-8135-F4AC2E544900}" type="presOf" srcId="{3A68412C-4CC7-431D-A21C-F441A7DAC773}" destId="{88F8EFB4-9A4F-4436-9CB0-342C368241FF}" srcOrd="0" destOrd="0" presId="urn:microsoft.com/office/officeart/2011/layout/TabList"/>
    <dgm:cxn modelId="{3800EAC4-AA6D-43E2-A41E-CF63D2A15778}" type="presOf" srcId="{D24F45E5-AF83-4812-B4F4-0C6CC0931501}" destId="{6C9C3E74-D787-40FA-8F0E-11260AC2BA7C}" srcOrd="0" destOrd="0" presId="urn:microsoft.com/office/officeart/2011/layout/TabList"/>
    <dgm:cxn modelId="{7ACE9CCE-293E-47BA-94C7-30CB124418A2}" type="presOf" srcId="{C6BA7122-890B-4754-AF60-675472ABBAFE}" destId="{96DF5D2B-8D36-4D83-8F80-3049F3C55C17}" srcOrd="0" destOrd="1" presId="urn:microsoft.com/office/officeart/2011/layout/TabList"/>
    <dgm:cxn modelId="{D5F7C3CE-B931-44A0-94F7-E9A48ED36085}" srcId="{597134A1-AB05-43A1-A2DA-07E326B9EF4B}" destId="{3A68412C-4CC7-431D-A21C-F441A7DAC773}" srcOrd="0" destOrd="0" parTransId="{C4B87959-9B73-41D5-A546-5CFFB9E7F967}" sibTransId="{D4DFA849-ACDA-4AA7-BE44-698E384B64DD}"/>
    <dgm:cxn modelId="{7273C9CF-B1D5-4B7D-9A1A-CE7A4C8D03D9}" type="presOf" srcId="{8666D583-D5BF-42CE-AD6F-C74FE60A4245}" destId="{1AECDCB6-DE39-4C31-8B3C-0C5970458A5D}" srcOrd="0" destOrd="2" presId="urn:microsoft.com/office/officeart/2011/layout/TabList"/>
    <dgm:cxn modelId="{BB23B7D3-8465-4E45-9984-DC315D7FB028}" type="presOf" srcId="{3F9F8964-6677-4AB3-AF72-FEE87A4FC336}" destId="{781FD467-5236-4BF6-A692-013CFCDE135C}" srcOrd="0" destOrd="0" presId="urn:microsoft.com/office/officeart/2011/layout/TabList"/>
    <dgm:cxn modelId="{DDBF4CDB-12A3-4CD7-A6BB-0892B7DC7C2D}" srcId="{597134A1-AB05-43A1-A2DA-07E326B9EF4B}" destId="{8A132FA0-6C13-477E-8824-E00D2CA35730}" srcOrd="1" destOrd="0" parTransId="{EB333C21-3E9F-4E51-A8E9-0B175D43CE79}" sibTransId="{548AAC81-DA27-4819-8C1B-4361A608EFB9}"/>
    <dgm:cxn modelId="{044966E9-BF5E-4665-9B80-8DF944B75B5D}" type="presOf" srcId="{9128DCB5-10D4-4BB4-9804-697689278F7A}" destId="{96DF5D2B-8D36-4D83-8F80-3049F3C55C17}" srcOrd="0" destOrd="0" presId="urn:microsoft.com/office/officeart/2011/layout/TabList"/>
    <dgm:cxn modelId="{2E6756EF-F020-4741-A50E-D62E77F01301}" type="presOf" srcId="{D40AA135-710D-40CA-94F4-95026E841418}" destId="{6C9C3E74-D787-40FA-8F0E-11260AC2BA7C}" srcOrd="0" destOrd="1" presId="urn:microsoft.com/office/officeart/2011/layout/TabList"/>
    <dgm:cxn modelId="{D88C1CF5-B59B-4CA2-805C-DA51C0E0A1D1}" srcId="{3A68412C-4CC7-431D-A21C-F441A7DAC773}" destId="{D40AA135-710D-40CA-94F4-95026E841418}" srcOrd="2" destOrd="0" parTransId="{EED37AD3-3086-41B9-ACBD-FB779594886C}" sibTransId="{A2D6CD78-E0FF-435B-844D-0D28240D8A6E}"/>
    <dgm:cxn modelId="{E9BE72F9-80AA-4DF6-8DE8-280BA209B589}" type="presOf" srcId="{F82D98AF-A5FD-4914-B4F0-0D2EF957B4EF}" destId="{DF6E1605-1E38-442D-9F5D-E5AC328C1BBF}" srcOrd="0" destOrd="0" presId="urn:microsoft.com/office/officeart/2011/layout/TabList"/>
    <dgm:cxn modelId="{1FCBA8FD-4B58-41CC-BB79-418C5E9CE050}" srcId="{8A132FA0-6C13-477E-8824-E00D2CA35730}" destId="{8842BCD0-B0D4-4275-82CB-9B4FB675A2EF}" srcOrd="0" destOrd="0" parTransId="{01DB9259-0658-4A48-B272-5F22115F1C1F}" sibTransId="{3CE6FFF9-00D6-42F5-9D9D-FF475D345AC6}"/>
    <dgm:cxn modelId="{E2A2BD4E-19C9-4F9D-9290-07FCD260EB50}" type="presParOf" srcId="{7697EEC7-8CA1-46B7-A863-958769DA5E34}" destId="{8BE74B64-DAC8-4716-805E-B0CCA88DB763}" srcOrd="0" destOrd="0" presId="urn:microsoft.com/office/officeart/2011/layout/TabList"/>
    <dgm:cxn modelId="{D6767441-EA62-4675-B701-F1A7B1462E35}" type="presParOf" srcId="{8BE74B64-DAC8-4716-805E-B0CCA88DB763}" destId="{DF6E1605-1E38-442D-9F5D-E5AC328C1BBF}" srcOrd="0" destOrd="0" presId="urn:microsoft.com/office/officeart/2011/layout/TabList"/>
    <dgm:cxn modelId="{79958782-8A50-4D21-990A-B5407B1E47F1}" type="presParOf" srcId="{8BE74B64-DAC8-4716-805E-B0CCA88DB763}" destId="{88F8EFB4-9A4F-4436-9CB0-342C368241FF}" srcOrd="1" destOrd="0" presId="urn:microsoft.com/office/officeart/2011/layout/TabList"/>
    <dgm:cxn modelId="{60D68B95-5245-4DB2-B5F3-9B6FFE7C2EBC}" type="presParOf" srcId="{8BE74B64-DAC8-4716-805E-B0CCA88DB763}" destId="{7A7EC2A3-2C17-40DF-A6BA-8AF658D66BFE}" srcOrd="2" destOrd="0" presId="urn:microsoft.com/office/officeart/2011/layout/TabList"/>
    <dgm:cxn modelId="{3F8356CE-FBA8-4CDC-B039-3AEB7E40D8C6}" type="presParOf" srcId="{7697EEC7-8CA1-46B7-A863-958769DA5E34}" destId="{6C9C3E74-D787-40FA-8F0E-11260AC2BA7C}" srcOrd="1" destOrd="0" presId="urn:microsoft.com/office/officeart/2011/layout/TabList"/>
    <dgm:cxn modelId="{33B98AB2-04F8-4330-A4DA-347F6BA4C8D5}" type="presParOf" srcId="{7697EEC7-8CA1-46B7-A863-958769DA5E34}" destId="{25E2CB8E-60FB-4FF7-BF80-CD0BC9C99479}" srcOrd="2" destOrd="0" presId="urn:microsoft.com/office/officeart/2011/layout/TabList"/>
    <dgm:cxn modelId="{D123D363-5BBC-43AE-ACD3-5A9712B70C06}" type="presParOf" srcId="{7697EEC7-8CA1-46B7-A863-958769DA5E34}" destId="{877F1690-21F5-4D13-9DD9-238467125736}" srcOrd="3" destOrd="0" presId="urn:microsoft.com/office/officeart/2011/layout/TabList"/>
    <dgm:cxn modelId="{5E4E1AA0-2985-4572-B215-BF2CF6555908}" type="presParOf" srcId="{877F1690-21F5-4D13-9DD9-238467125736}" destId="{11346F3A-9543-400D-A036-2C68080654B1}" srcOrd="0" destOrd="0" presId="urn:microsoft.com/office/officeart/2011/layout/TabList"/>
    <dgm:cxn modelId="{1D9E6684-9AE2-420F-B40D-AF4C5FD7AEAB}" type="presParOf" srcId="{877F1690-21F5-4D13-9DD9-238467125736}" destId="{B5EA79AB-763D-40AE-9E7E-742AB7CA1D62}" srcOrd="1" destOrd="0" presId="urn:microsoft.com/office/officeart/2011/layout/TabList"/>
    <dgm:cxn modelId="{BBD9C9DE-D586-4219-A2BF-39733B38E2EA}" type="presParOf" srcId="{877F1690-21F5-4D13-9DD9-238467125736}" destId="{EBF97C9C-BEA5-44DB-A51C-4AA50BB28865}" srcOrd="2" destOrd="0" presId="urn:microsoft.com/office/officeart/2011/layout/TabList"/>
    <dgm:cxn modelId="{B1F5F30E-4258-4BDB-8C49-4F445E7A1E38}" type="presParOf" srcId="{7697EEC7-8CA1-46B7-A863-958769DA5E34}" destId="{1AECDCB6-DE39-4C31-8B3C-0C5970458A5D}" srcOrd="4" destOrd="0" presId="urn:microsoft.com/office/officeart/2011/layout/TabList"/>
    <dgm:cxn modelId="{88FE6978-07B4-4847-9133-E3AA6E597086}" type="presParOf" srcId="{7697EEC7-8CA1-46B7-A863-958769DA5E34}" destId="{28116398-C05D-4563-B830-3200544D7684}" srcOrd="5" destOrd="0" presId="urn:microsoft.com/office/officeart/2011/layout/TabList"/>
    <dgm:cxn modelId="{72651F59-6066-422E-A69D-F3EC9685AF49}" type="presParOf" srcId="{7697EEC7-8CA1-46B7-A863-958769DA5E34}" destId="{F48DB90F-DD4F-440E-881B-4C0ED1685E0C}" srcOrd="6" destOrd="0" presId="urn:microsoft.com/office/officeart/2011/layout/TabList"/>
    <dgm:cxn modelId="{47F2830D-1750-4ECA-9F68-BF5A0F4705D6}" type="presParOf" srcId="{F48DB90F-DD4F-440E-881B-4C0ED1685E0C}" destId="{BA7D6E80-EF4E-4E5F-9B95-D3194DC002EC}" srcOrd="0" destOrd="0" presId="urn:microsoft.com/office/officeart/2011/layout/TabList"/>
    <dgm:cxn modelId="{67ED239D-ED3E-4AAE-B5B6-75C9CE05EB13}" type="presParOf" srcId="{F48DB90F-DD4F-440E-881B-4C0ED1685E0C}" destId="{781FD467-5236-4BF6-A692-013CFCDE135C}" srcOrd="1" destOrd="0" presId="urn:microsoft.com/office/officeart/2011/layout/TabList"/>
    <dgm:cxn modelId="{151A13BD-9963-4F56-8A0C-BAB987CD9503}" type="presParOf" srcId="{F48DB90F-DD4F-440E-881B-4C0ED1685E0C}" destId="{06687C9C-7A7D-4194-AF59-53DB678244BB}" srcOrd="2" destOrd="0" presId="urn:microsoft.com/office/officeart/2011/layout/TabList"/>
    <dgm:cxn modelId="{4B242E44-A5B0-480E-9BEB-9D3EA48FBC7B}" type="presParOf" srcId="{7697EEC7-8CA1-46B7-A863-958769DA5E34}" destId="{96DF5D2B-8D36-4D83-8F80-3049F3C55C17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4F476-01D1-4FFB-A2FD-F7D9095D753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7F1DC66-2419-475C-AD27-C7B2A11863F2}">
      <dgm:prSet phldrT="[Text]"/>
      <dgm:spPr/>
      <dgm:t>
        <a:bodyPr/>
        <a:lstStyle/>
        <a:p>
          <a:r>
            <a:rPr lang="en-GB" dirty="0"/>
            <a:t>Register once for multiple support</a:t>
          </a:r>
        </a:p>
      </dgm:t>
    </dgm:pt>
    <dgm:pt modelId="{C01806E6-C59B-41A8-9867-AADF57536EF1}" type="parTrans" cxnId="{1583BB61-F778-4DEE-A771-C42579C2877A}">
      <dgm:prSet/>
      <dgm:spPr/>
      <dgm:t>
        <a:bodyPr/>
        <a:lstStyle/>
        <a:p>
          <a:endParaRPr lang="en-GB"/>
        </a:p>
      </dgm:t>
    </dgm:pt>
    <dgm:pt modelId="{5B952532-321E-49BB-A45B-F4C5D3F9E350}" type="sibTrans" cxnId="{1583BB61-F778-4DEE-A771-C42579C2877A}">
      <dgm:prSet/>
      <dgm:spPr/>
      <dgm:t>
        <a:bodyPr/>
        <a:lstStyle/>
        <a:p>
          <a:endParaRPr lang="en-GB"/>
        </a:p>
      </dgm:t>
    </dgm:pt>
    <dgm:pt modelId="{1842290F-1D65-457B-9E40-DC519DF66905}">
      <dgm:prSet phldrT="[Text]"/>
      <dgm:spPr/>
      <dgm:t>
        <a:bodyPr/>
        <a:lstStyle/>
        <a:p>
          <a:r>
            <a:rPr lang="en-GB" dirty="0"/>
            <a:t>Referred to support provider if eligible</a:t>
          </a:r>
        </a:p>
      </dgm:t>
    </dgm:pt>
    <dgm:pt modelId="{F9332445-3E6C-4F97-95E4-9596214E5AA7}" type="parTrans" cxnId="{B068D59B-C076-4351-A6B5-9812582E2747}">
      <dgm:prSet/>
      <dgm:spPr/>
      <dgm:t>
        <a:bodyPr/>
        <a:lstStyle/>
        <a:p>
          <a:endParaRPr lang="en-GB"/>
        </a:p>
      </dgm:t>
    </dgm:pt>
    <dgm:pt modelId="{64E6DF5A-A7A9-4753-A294-6EE174482ED1}" type="sibTrans" cxnId="{B068D59B-C076-4351-A6B5-9812582E2747}">
      <dgm:prSet/>
      <dgm:spPr/>
      <dgm:t>
        <a:bodyPr/>
        <a:lstStyle/>
        <a:p>
          <a:endParaRPr lang="en-GB"/>
        </a:p>
      </dgm:t>
    </dgm:pt>
    <dgm:pt modelId="{CDB3DA33-8DA7-48A9-92DF-A1F076438BF3}">
      <dgm:prSet phldrT="[Text]"/>
      <dgm:spPr/>
      <dgm:t>
        <a:bodyPr/>
        <a:lstStyle/>
        <a:p>
          <a:r>
            <a:rPr lang="en-GB" dirty="0"/>
            <a:t>Action plan</a:t>
          </a:r>
        </a:p>
      </dgm:t>
    </dgm:pt>
    <dgm:pt modelId="{669D0EBC-F2F0-45E7-A730-7EAE977E4395}" type="parTrans" cxnId="{652C5CEC-A86B-4299-98E2-5D23743EA77C}">
      <dgm:prSet/>
      <dgm:spPr/>
      <dgm:t>
        <a:bodyPr/>
        <a:lstStyle/>
        <a:p>
          <a:endParaRPr lang="en-GB"/>
        </a:p>
      </dgm:t>
    </dgm:pt>
    <dgm:pt modelId="{E71B93E6-26D6-4EF0-8C0E-75BC6B0687C3}" type="sibTrans" cxnId="{652C5CEC-A86B-4299-98E2-5D23743EA77C}">
      <dgm:prSet/>
      <dgm:spPr/>
      <dgm:t>
        <a:bodyPr/>
        <a:lstStyle/>
        <a:p>
          <a:endParaRPr lang="en-GB"/>
        </a:p>
      </dgm:t>
    </dgm:pt>
    <dgm:pt modelId="{46AA35EC-84AB-4948-8D48-E526D1D22184}">
      <dgm:prSet phldrT="[Text]"/>
      <dgm:spPr/>
      <dgm:t>
        <a:bodyPr/>
        <a:lstStyle/>
        <a:p>
          <a:r>
            <a:rPr lang="en-GB" dirty="0"/>
            <a:t>Delivery of support</a:t>
          </a:r>
        </a:p>
      </dgm:t>
    </dgm:pt>
    <dgm:pt modelId="{70F8B6EA-FA1C-4166-8CF2-73F077A4EEC3}" type="parTrans" cxnId="{945A8852-C7FB-4B84-9C8F-0326BA17A6AC}">
      <dgm:prSet/>
      <dgm:spPr/>
      <dgm:t>
        <a:bodyPr/>
        <a:lstStyle/>
        <a:p>
          <a:endParaRPr lang="en-GB"/>
        </a:p>
      </dgm:t>
    </dgm:pt>
    <dgm:pt modelId="{A3FED057-7388-4898-A59C-FFD10D33DB57}" type="sibTrans" cxnId="{945A8852-C7FB-4B84-9C8F-0326BA17A6AC}">
      <dgm:prSet/>
      <dgm:spPr/>
      <dgm:t>
        <a:bodyPr/>
        <a:lstStyle/>
        <a:p>
          <a:endParaRPr lang="en-GB"/>
        </a:p>
      </dgm:t>
    </dgm:pt>
    <dgm:pt modelId="{9DE7A1F7-FD9E-4E04-9377-AFE8EBC557D7}">
      <dgm:prSet phldrT="[Text]"/>
      <dgm:spPr/>
      <dgm:t>
        <a:bodyPr/>
        <a:lstStyle/>
        <a:p>
          <a:r>
            <a:rPr lang="en-GB" dirty="0"/>
            <a:t>Evaluation</a:t>
          </a:r>
        </a:p>
      </dgm:t>
    </dgm:pt>
    <dgm:pt modelId="{7F90E72B-B716-46C5-884E-BC3E1405DDC5}" type="parTrans" cxnId="{23C94723-4E58-428C-9AAA-0FCD55F2ADE1}">
      <dgm:prSet/>
      <dgm:spPr/>
      <dgm:t>
        <a:bodyPr/>
        <a:lstStyle/>
        <a:p>
          <a:endParaRPr lang="en-GB"/>
        </a:p>
      </dgm:t>
    </dgm:pt>
    <dgm:pt modelId="{672791C9-824E-4581-92CB-D71E9B903EC3}" type="sibTrans" cxnId="{23C94723-4E58-428C-9AAA-0FCD55F2ADE1}">
      <dgm:prSet/>
      <dgm:spPr/>
      <dgm:t>
        <a:bodyPr/>
        <a:lstStyle/>
        <a:p>
          <a:endParaRPr lang="en-GB"/>
        </a:p>
      </dgm:t>
    </dgm:pt>
    <dgm:pt modelId="{72A98DD2-E331-4883-AD7D-BC22A5ADA653}">
      <dgm:prSet phldrT="[Text]"/>
      <dgm:spPr/>
      <dgm:t>
        <a:bodyPr/>
        <a:lstStyle/>
        <a:p>
          <a:r>
            <a:rPr lang="en-GB" dirty="0"/>
            <a:t>Can apply again</a:t>
          </a:r>
        </a:p>
      </dgm:t>
    </dgm:pt>
    <dgm:pt modelId="{53A6A5E3-9271-41A9-A52D-5BD632B959AC}" type="parTrans" cxnId="{3C669C1E-A8C8-49D6-B543-0DF700BBB6BD}">
      <dgm:prSet/>
      <dgm:spPr/>
      <dgm:t>
        <a:bodyPr/>
        <a:lstStyle/>
        <a:p>
          <a:endParaRPr lang="en-GB"/>
        </a:p>
      </dgm:t>
    </dgm:pt>
    <dgm:pt modelId="{F3869EA9-E519-4AF4-BC61-7CB992AD1DF8}" type="sibTrans" cxnId="{3C669C1E-A8C8-49D6-B543-0DF700BBB6BD}">
      <dgm:prSet/>
      <dgm:spPr/>
      <dgm:t>
        <a:bodyPr/>
        <a:lstStyle/>
        <a:p>
          <a:endParaRPr lang="en-GB"/>
        </a:p>
      </dgm:t>
    </dgm:pt>
    <dgm:pt modelId="{285ECF11-BEBB-4891-8A98-BF493F59814B}" type="pres">
      <dgm:prSet presAssocID="{A784F476-01D1-4FFB-A2FD-F7D9095D753B}" presName="CompostProcess" presStyleCnt="0">
        <dgm:presLayoutVars>
          <dgm:dir/>
          <dgm:resizeHandles val="exact"/>
        </dgm:presLayoutVars>
      </dgm:prSet>
      <dgm:spPr/>
    </dgm:pt>
    <dgm:pt modelId="{95532E78-E927-4F88-9AE4-D08BAD13ECDC}" type="pres">
      <dgm:prSet presAssocID="{A784F476-01D1-4FFB-A2FD-F7D9095D753B}" presName="arrow" presStyleLbl="bgShp" presStyleIdx="0" presStyleCnt="1"/>
      <dgm:spPr/>
    </dgm:pt>
    <dgm:pt modelId="{D47B0539-776B-43DC-81AE-B8D81EA06591}" type="pres">
      <dgm:prSet presAssocID="{A784F476-01D1-4FFB-A2FD-F7D9095D753B}" presName="linearProcess" presStyleCnt="0"/>
      <dgm:spPr/>
    </dgm:pt>
    <dgm:pt modelId="{17A300D7-BFC3-470B-8124-FC54C0C068A8}" type="pres">
      <dgm:prSet presAssocID="{37F1DC66-2419-475C-AD27-C7B2A11863F2}" presName="textNode" presStyleLbl="node1" presStyleIdx="0" presStyleCnt="6">
        <dgm:presLayoutVars>
          <dgm:bulletEnabled val="1"/>
        </dgm:presLayoutVars>
      </dgm:prSet>
      <dgm:spPr/>
    </dgm:pt>
    <dgm:pt modelId="{E94B1C26-FB36-4E9E-8404-EEFF78927790}" type="pres">
      <dgm:prSet presAssocID="{5B952532-321E-49BB-A45B-F4C5D3F9E350}" presName="sibTrans" presStyleCnt="0"/>
      <dgm:spPr/>
    </dgm:pt>
    <dgm:pt modelId="{6E4DB7AD-77EE-4F8A-A4A3-384456163519}" type="pres">
      <dgm:prSet presAssocID="{1842290F-1D65-457B-9E40-DC519DF66905}" presName="textNode" presStyleLbl="node1" presStyleIdx="1" presStyleCnt="6">
        <dgm:presLayoutVars>
          <dgm:bulletEnabled val="1"/>
        </dgm:presLayoutVars>
      </dgm:prSet>
      <dgm:spPr/>
    </dgm:pt>
    <dgm:pt modelId="{946DB825-693A-4240-AFE5-8BC35E383B60}" type="pres">
      <dgm:prSet presAssocID="{64E6DF5A-A7A9-4753-A294-6EE174482ED1}" presName="sibTrans" presStyleCnt="0"/>
      <dgm:spPr/>
    </dgm:pt>
    <dgm:pt modelId="{0F52F596-8CFE-454C-8C88-8F13AAEF96EC}" type="pres">
      <dgm:prSet presAssocID="{CDB3DA33-8DA7-48A9-92DF-A1F076438BF3}" presName="textNode" presStyleLbl="node1" presStyleIdx="2" presStyleCnt="6">
        <dgm:presLayoutVars>
          <dgm:bulletEnabled val="1"/>
        </dgm:presLayoutVars>
      </dgm:prSet>
      <dgm:spPr/>
    </dgm:pt>
    <dgm:pt modelId="{AFBB10A7-56EE-4E8D-991F-925E15A075CB}" type="pres">
      <dgm:prSet presAssocID="{E71B93E6-26D6-4EF0-8C0E-75BC6B0687C3}" presName="sibTrans" presStyleCnt="0"/>
      <dgm:spPr/>
    </dgm:pt>
    <dgm:pt modelId="{13DC2A7C-C948-42DC-8003-34CD082B1410}" type="pres">
      <dgm:prSet presAssocID="{46AA35EC-84AB-4948-8D48-E526D1D22184}" presName="textNode" presStyleLbl="node1" presStyleIdx="3" presStyleCnt="6">
        <dgm:presLayoutVars>
          <dgm:bulletEnabled val="1"/>
        </dgm:presLayoutVars>
      </dgm:prSet>
      <dgm:spPr/>
    </dgm:pt>
    <dgm:pt modelId="{B8C9B1A9-EAC9-4D12-9596-E026959E602B}" type="pres">
      <dgm:prSet presAssocID="{A3FED057-7388-4898-A59C-FFD10D33DB57}" presName="sibTrans" presStyleCnt="0"/>
      <dgm:spPr/>
    </dgm:pt>
    <dgm:pt modelId="{81E66BD8-2602-44A4-A910-49B2276E154B}" type="pres">
      <dgm:prSet presAssocID="{9DE7A1F7-FD9E-4E04-9377-AFE8EBC557D7}" presName="textNode" presStyleLbl="node1" presStyleIdx="4" presStyleCnt="6">
        <dgm:presLayoutVars>
          <dgm:bulletEnabled val="1"/>
        </dgm:presLayoutVars>
      </dgm:prSet>
      <dgm:spPr/>
    </dgm:pt>
    <dgm:pt modelId="{343AAA38-F7C2-4823-BDF0-B9217ECD71B0}" type="pres">
      <dgm:prSet presAssocID="{672791C9-824E-4581-92CB-D71E9B903EC3}" presName="sibTrans" presStyleCnt="0"/>
      <dgm:spPr/>
    </dgm:pt>
    <dgm:pt modelId="{4913DF56-80BA-4186-9E87-D99358F57439}" type="pres">
      <dgm:prSet presAssocID="{72A98DD2-E331-4883-AD7D-BC22A5ADA65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E25FEA12-35D4-4040-8D8B-D0F837777C4E}" type="presOf" srcId="{9DE7A1F7-FD9E-4E04-9377-AFE8EBC557D7}" destId="{81E66BD8-2602-44A4-A910-49B2276E154B}" srcOrd="0" destOrd="0" presId="urn:microsoft.com/office/officeart/2005/8/layout/hProcess9"/>
    <dgm:cxn modelId="{3C669C1E-A8C8-49D6-B543-0DF700BBB6BD}" srcId="{A784F476-01D1-4FFB-A2FD-F7D9095D753B}" destId="{72A98DD2-E331-4883-AD7D-BC22A5ADA653}" srcOrd="5" destOrd="0" parTransId="{53A6A5E3-9271-41A9-A52D-5BD632B959AC}" sibTransId="{F3869EA9-E519-4AF4-BC61-7CB992AD1DF8}"/>
    <dgm:cxn modelId="{23C94723-4E58-428C-9AAA-0FCD55F2ADE1}" srcId="{A784F476-01D1-4FFB-A2FD-F7D9095D753B}" destId="{9DE7A1F7-FD9E-4E04-9377-AFE8EBC557D7}" srcOrd="4" destOrd="0" parTransId="{7F90E72B-B716-46C5-884E-BC3E1405DDC5}" sibTransId="{672791C9-824E-4581-92CB-D71E9B903EC3}"/>
    <dgm:cxn modelId="{584D3C28-BEAE-4C98-8676-4020B3D1384B}" type="presOf" srcId="{46AA35EC-84AB-4948-8D48-E526D1D22184}" destId="{13DC2A7C-C948-42DC-8003-34CD082B1410}" srcOrd="0" destOrd="0" presId="urn:microsoft.com/office/officeart/2005/8/layout/hProcess9"/>
    <dgm:cxn modelId="{1583BB61-F778-4DEE-A771-C42579C2877A}" srcId="{A784F476-01D1-4FFB-A2FD-F7D9095D753B}" destId="{37F1DC66-2419-475C-AD27-C7B2A11863F2}" srcOrd="0" destOrd="0" parTransId="{C01806E6-C59B-41A8-9867-AADF57536EF1}" sibTransId="{5B952532-321E-49BB-A45B-F4C5D3F9E350}"/>
    <dgm:cxn modelId="{F3979F47-A5EF-4F18-96F1-A02531819192}" type="presOf" srcId="{72A98DD2-E331-4883-AD7D-BC22A5ADA653}" destId="{4913DF56-80BA-4186-9E87-D99358F57439}" srcOrd="0" destOrd="0" presId="urn:microsoft.com/office/officeart/2005/8/layout/hProcess9"/>
    <dgm:cxn modelId="{B3C2F36C-A484-4D72-A5FB-058179C717D1}" type="presOf" srcId="{1842290F-1D65-457B-9E40-DC519DF66905}" destId="{6E4DB7AD-77EE-4F8A-A4A3-384456163519}" srcOrd="0" destOrd="0" presId="urn:microsoft.com/office/officeart/2005/8/layout/hProcess9"/>
    <dgm:cxn modelId="{B791EF71-4477-410D-904E-E355E2228C80}" type="presOf" srcId="{CDB3DA33-8DA7-48A9-92DF-A1F076438BF3}" destId="{0F52F596-8CFE-454C-8C88-8F13AAEF96EC}" srcOrd="0" destOrd="0" presId="urn:microsoft.com/office/officeart/2005/8/layout/hProcess9"/>
    <dgm:cxn modelId="{945A8852-C7FB-4B84-9C8F-0326BA17A6AC}" srcId="{A784F476-01D1-4FFB-A2FD-F7D9095D753B}" destId="{46AA35EC-84AB-4948-8D48-E526D1D22184}" srcOrd="3" destOrd="0" parTransId="{70F8B6EA-FA1C-4166-8CF2-73F077A4EEC3}" sibTransId="{A3FED057-7388-4898-A59C-FFD10D33DB57}"/>
    <dgm:cxn modelId="{AA0F6682-31DA-4508-B386-CF176DDF91D3}" type="presOf" srcId="{37F1DC66-2419-475C-AD27-C7B2A11863F2}" destId="{17A300D7-BFC3-470B-8124-FC54C0C068A8}" srcOrd="0" destOrd="0" presId="urn:microsoft.com/office/officeart/2005/8/layout/hProcess9"/>
    <dgm:cxn modelId="{B068D59B-C076-4351-A6B5-9812582E2747}" srcId="{A784F476-01D1-4FFB-A2FD-F7D9095D753B}" destId="{1842290F-1D65-457B-9E40-DC519DF66905}" srcOrd="1" destOrd="0" parTransId="{F9332445-3E6C-4F97-95E4-9596214E5AA7}" sibTransId="{64E6DF5A-A7A9-4753-A294-6EE174482ED1}"/>
    <dgm:cxn modelId="{2E324EB9-06B5-4F25-8E1F-E6F1649FDD36}" type="presOf" srcId="{A784F476-01D1-4FFB-A2FD-F7D9095D753B}" destId="{285ECF11-BEBB-4891-8A98-BF493F59814B}" srcOrd="0" destOrd="0" presId="urn:microsoft.com/office/officeart/2005/8/layout/hProcess9"/>
    <dgm:cxn modelId="{652C5CEC-A86B-4299-98E2-5D23743EA77C}" srcId="{A784F476-01D1-4FFB-A2FD-F7D9095D753B}" destId="{CDB3DA33-8DA7-48A9-92DF-A1F076438BF3}" srcOrd="2" destOrd="0" parTransId="{669D0EBC-F2F0-45E7-A730-7EAE977E4395}" sibTransId="{E71B93E6-26D6-4EF0-8C0E-75BC6B0687C3}"/>
    <dgm:cxn modelId="{E4CCDA3E-CDA4-4B5D-A7A2-9CC39AAFF683}" type="presParOf" srcId="{285ECF11-BEBB-4891-8A98-BF493F59814B}" destId="{95532E78-E927-4F88-9AE4-D08BAD13ECDC}" srcOrd="0" destOrd="0" presId="urn:microsoft.com/office/officeart/2005/8/layout/hProcess9"/>
    <dgm:cxn modelId="{957532B9-56B7-4EFC-B5D5-CA4223EF7D3F}" type="presParOf" srcId="{285ECF11-BEBB-4891-8A98-BF493F59814B}" destId="{D47B0539-776B-43DC-81AE-B8D81EA06591}" srcOrd="1" destOrd="0" presId="urn:microsoft.com/office/officeart/2005/8/layout/hProcess9"/>
    <dgm:cxn modelId="{6DCA303B-F0A3-410D-BABF-A5EC8035A70E}" type="presParOf" srcId="{D47B0539-776B-43DC-81AE-B8D81EA06591}" destId="{17A300D7-BFC3-470B-8124-FC54C0C068A8}" srcOrd="0" destOrd="0" presId="urn:microsoft.com/office/officeart/2005/8/layout/hProcess9"/>
    <dgm:cxn modelId="{A69E9D8C-D405-468B-BE3B-B3691F8E137B}" type="presParOf" srcId="{D47B0539-776B-43DC-81AE-B8D81EA06591}" destId="{E94B1C26-FB36-4E9E-8404-EEFF78927790}" srcOrd="1" destOrd="0" presId="urn:microsoft.com/office/officeart/2005/8/layout/hProcess9"/>
    <dgm:cxn modelId="{522EB017-F8A7-4E5F-8390-F85A3C3B9059}" type="presParOf" srcId="{D47B0539-776B-43DC-81AE-B8D81EA06591}" destId="{6E4DB7AD-77EE-4F8A-A4A3-384456163519}" srcOrd="2" destOrd="0" presId="urn:microsoft.com/office/officeart/2005/8/layout/hProcess9"/>
    <dgm:cxn modelId="{434F369A-A07F-4874-AFC7-CD2666DE3ACC}" type="presParOf" srcId="{D47B0539-776B-43DC-81AE-B8D81EA06591}" destId="{946DB825-693A-4240-AFE5-8BC35E383B60}" srcOrd="3" destOrd="0" presId="urn:microsoft.com/office/officeart/2005/8/layout/hProcess9"/>
    <dgm:cxn modelId="{FDCEB41A-1EB8-447B-933F-AC423634E909}" type="presParOf" srcId="{D47B0539-776B-43DC-81AE-B8D81EA06591}" destId="{0F52F596-8CFE-454C-8C88-8F13AAEF96EC}" srcOrd="4" destOrd="0" presId="urn:microsoft.com/office/officeart/2005/8/layout/hProcess9"/>
    <dgm:cxn modelId="{1D619D00-1E11-456A-85A7-CD3F1E2F720B}" type="presParOf" srcId="{D47B0539-776B-43DC-81AE-B8D81EA06591}" destId="{AFBB10A7-56EE-4E8D-991F-925E15A075CB}" srcOrd="5" destOrd="0" presId="urn:microsoft.com/office/officeart/2005/8/layout/hProcess9"/>
    <dgm:cxn modelId="{275A591A-0232-4766-9B46-B12676BB2700}" type="presParOf" srcId="{D47B0539-776B-43DC-81AE-B8D81EA06591}" destId="{13DC2A7C-C948-42DC-8003-34CD082B1410}" srcOrd="6" destOrd="0" presId="urn:microsoft.com/office/officeart/2005/8/layout/hProcess9"/>
    <dgm:cxn modelId="{8DCA3586-B516-4B93-A977-B348E1F328C8}" type="presParOf" srcId="{D47B0539-776B-43DC-81AE-B8D81EA06591}" destId="{B8C9B1A9-EAC9-4D12-9596-E026959E602B}" srcOrd="7" destOrd="0" presId="urn:microsoft.com/office/officeart/2005/8/layout/hProcess9"/>
    <dgm:cxn modelId="{ECA5A7DF-9E33-4D7F-8E74-E18F3F3EE518}" type="presParOf" srcId="{D47B0539-776B-43DC-81AE-B8D81EA06591}" destId="{81E66BD8-2602-44A4-A910-49B2276E154B}" srcOrd="8" destOrd="0" presId="urn:microsoft.com/office/officeart/2005/8/layout/hProcess9"/>
    <dgm:cxn modelId="{D9BC176D-E573-4FC5-BB17-AC92065B7B4D}" type="presParOf" srcId="{D47B0539-776B-43DC-81AE-B8D81EA06591}" destId="{343AAA38-F7C2-4823-BDF0-B9217ECD71B0}" srcOrd="9" destOrd="0" presId="urn:microsoft.com/office/officeart/2005/8/layout/hProcess9"/>
    <dgm:cxn modelId="{495921DA-E3CA-466D-9451-E4A4E80078E2}" type="presParOf" srcId="{D47B0539-776B-43DC-81AE-B8D81EA06591}" destId="{4913DF56-80BA-4186-9E87-D99358F574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59E83-DBA0-4B0B-9427-6993BCC49B1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613756-FADA-47F2-A382-808F5C25A2C4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Service Examples</a:t>
          </a:r>
        </a:p>
      </dgm:t>
    </dgm:pt>
    <dgm:pt modelId="{92510E06-6ABE-48A9-8AA5-CF540A0394DE}" type="parTrans" cxnId="{307549E2-B3A4-4838-87BD-5EB5CC50589F}">
      <dgm:prSet/>
      <dgm:spPr/>
      <dgm:t>
        <a:bodyPr/>
        <a:lstStyle/>
        <a:p>
          <a:endParaRPr lang="en-GB"/>
        </a:p>
      </dgm:t>
    </dgm:pt>
    <dgm:pt modelId="{BA04A486-3388-4151-97AB-C23E2E912505}" type="sibTrans" cxnId="{307549E2-B3A4-4838-87BD-5EB5CC50589F}">
      <dgm:prSet/>
      <dgm:spPr/>
      <dgm:t>
        <a:bodyPr/>
        <a:lstStyle/>
        <a:p>
          <a:endParaRPr lang="en-GB"/>
        </a:p>
      </dgm:t>
    </dgm:pt>
    <dgm:pt modelId="{238E349C-B4D5-438B-9350-527527B5D2D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Generating ideas and business planning</a:t>
          </a:r>
        </a:p>
      </dgm:t>
    </dgm:pt>
    <dgm:pt modelId="{23D47488-A302-482A-8381-41F2EEC1EF7F}" type="parTrans" cxnId="{540259BB-9A1A-4F6E-820D-3D163EE96FF9}">
      <dgm:prSet/>
      <dgm:spPr/>
      <dgm:t>
        <a:bodyPr/>
        <a:lstStyle/>
        <a:p>
          <a:endParaRPr lang="en-GB" dirty="0"/>
        </a:p>
      </dgm:t>
    </dgm:pt>
    <dgm:pt modelId="{61D2A6EF-283A-4101-ACA9-4144270FE786}" type="sibTrans" cxnId="{540259BB-9A1A-4F6E-820D-3D163EE96FF9}">
      <dgm:prSet/>
      <dgm:spPr/>
      <dgm:t>
        <a:bodyPr/>
        <a:lstStyle/>
        <a:p>
          <a:endParaRPr lang="en-GB"/>
        </a:p>
      </dgm:t>
    </dgm:pt>
    <dgm:pt modelId="{22540482-4558-4D26-88BF-BAA44AC8D23B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Digital solutions</a:t>
          </a:r>
        </a:p>
      </dgm:t>
    </dgm:pt>
    <dgm:pt modelId="{01697F06-3CC2-423F-ABD3-24F578EC6CA8}" type="parTrans" cxnId="{7A716CC1-2453-4DDA-B8A5-597ADF368432}">
      <dgm:prSet/>
      <dgm:spPr/>
      <dgm:t>
        <a:bodyPr/>
        <a:lstStyle/>
        <a:p>
          <a:endParaRPr lang="en-GB" dirty="0"/>
        </a:p>
      </dgm:t>
    </dgm:pt>
    <dgm:pt modelId="{C3B08DAF-72CC-4144-8323-A569E887DCB6}" type="sibTrans" cxnId="{7A716CC1-2453-4DDA-B8A5-597ADF368432}">
      <dgm:prSet/>
      <dgm:spPr/>
      <dgm:t>
        <a:bodyPr/>
        <a:lstStyle/>
        <a:p>
          <a:endParaRPr lang="en-GB"/>
        </a:p>
      </dgm:t>
    </dgm:pt>
    <dgm:pt modelId="{4D76078A-49EA-4467-B659-A1BB332CE30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Research and consultation </a:t>
          </a:r>
        </a:p>
      </dgm:t>
    </dgm:pt>
    <dgm:pt modelId="{3770D214-4A91-45C4-8BD6-6692E195DAA2}" type="parTrans" cxnId="{A36E4524-A562-4165-B4CD-5F6D07491DFB}">
      <dgm:prSet/>
      <dgm:spPr/>
      <dgm:t>
        <a:bodyPr/>
        <a:lstStyle/>
        <a:p>
          <a:endParaRPr lang="en-GB" dirty="0"/>
        </a:p>
      </dgm:t>
    </dgm:pt>
    <dgm:pt modelId="{45228841-25F8-4E2F-9C48-86C9A5DA00C4}" type="sibTrans" cxnId="{A36E4524-A562-4165-B4CD-5F6D07491DFB}">
      <dgm:prSet/>
      <dgm:spPr/>
      <dgm:t>
        <a:bodyPr/>
        <a:lstStyle/>
        <a:p>
          <a:endParaRPr lang="en-GB"/>
        </a:p>
      </dgm:t>
    </dgm:pt>
    <dgm:pt modelId="{F1D0EE2F-645C-496C-9E33-13322CA6961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Funding strategy</a:t>
          </a:r>
        </a:p>
      </dgm:t>
    </dgm:pt>
    <dgm:pt modelId="{DACBC4D7-5E5E-46FD-9E86-D88113CB6619}" type="parTrans" cxnId="{1C3C0DB1-27DB-4AF4-937D-1E2BAB0C44FF}">
      <dgm:prSet/>
      <dgm:spPr/>
      <dgm:t>
        <a:bodyPr/>
        <a:lstStyle/>
        <a:p>
          <a:endParaRPr lang="en-GB" dirty="0"/>
        </a:p>
      </dgm:t>
    </dgm:pt>
    <dgm:pt modelId="{8FEE536C-0296-46DB-8D88-E4201DA2DEEB}" type="sibTrans" cxnId="{1C3C0DB1-27DB-4AF4-937D-1E2BAB0C44FF}">
      <dgm:prSet/>
      <dgm:spPr/>
      <dgm:t>
        <a:bodyPr/>
        <a:lstStyle/>
        <a:p>
          <a:endParaRPr lang="en-GB"/>
        </a:p>
      </dgm:t>
    </dgm:pt>
    <dgm:pt modelId="{FF158420-4AC5-458C-A1E2-4DA9AFEFA7B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Marketing and branding</a:t>
          </a:r>
        </a:p>
      </dgm:t>
    </dgm:pt>
    <dgm:pt modelId="{3F73C3CA-4F9A-4728-8DE8-EA7CE86BEBE3}" type="parTrans" cxnId="{60C5B88B-CDAB-436C-83B5-BE1D76F7950D}">
      <dgm:prSet/>
      <dgm:spPr/>
      <dgm:t>
        <a:bodyPr/>
        <a:lstStyle/>
        <a:p>
          <a:endParaRPr lang="en-GB" dirty="0"/>
        </a:p>
      </dgm:t>
    </dgm:pt>
    <dgm:pt modelId="{ECFAC507-2D13-4E63-936A-31FC5C6A956B}" type="sibTrans" cxnId="{60C5B88B-CDAB-436C-83B5-BE1D76F7950D}">
      <dgm:prSet/>
      <dgm:spPr/>
      <dgm:t>
        <a:bodyPr/>
        <a:lstStyle/>
        <a:p>
          <a:endParaRPr lang="en-GB"/>
        </a:p>
      </dgm:t>
    </dgm:pt>
    <dgm:pt modelId="{50ADC913-91B5-4B12-A36E-841ACC88186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Governance and legal structure</a:t>
          </a:r>
          <a:r>
            <a:rPr lang="en-GB" dirty="0"/>
            <a:t> </a:t>
          </a:r>
        </a:p>
      </dgm:t>
    </dgm:pt>
    <dgm:pt modelId="{3A544DF3-D12D-4415-A174-D392C5458BB9}" type="parTrans" cxnId="{315BB3FF-5613-4B80-AC10-3609B516DC07}">
      <dgm:prSet/>
      <dgm:spPr/>
      <dgm:t>
        <a:bodyPr/>
        <a:lstStyle/>
        <a:p>
          <a:endParaRPr lang="en-GB" dirty="0"/>
        </a:p>
      </dgm:t>
    </dgm:pt>
    <dgm:pt modelId="{E8C59405-85E7-4ED8-B88D-3824615BD4AB}" type="sibTrans" cxnId="{315BB3FF-5613-4B80-AC10-3609B516DC07}">
      <dgm:prSet/>
      <dgm:spPr/>
      <dgm:t>
        <a:bodyPr/>
        <a:lstStyle/>
        <a:p>
          <a:endParaRPr lang="en-GB"/>
        </a:p>
      </dgm:t>
    </dgm:pt>
    <dgm:pt modelId="{0C9C582E-018C-4124-9C9A-4378F3F66282}">
      <dgm:prSet/>
      <dgm:spPr/>
      <dgm:t>
        <a:bodyPr/>
        <a:lstStyle/>
        <a:p>
          <a:endParaRPr lang="en-GB" dirty="0"/>
        </a:p>
      </dgm:t>
    </dgm:pt>
    <dgm:pt modelId="{B5CDCDFC-62AE-4486-A239-6334A08C5BA6}" type="parTrans" cxnId="{1473DFA0-8B1E-41A4-8B97-FDA6C2DE96D2}">
      <dgm:prSet/>
      <dgm:spPr/>
      <dgm:t>
        <a:bodyPr/>
        <a:lstStyle/>
        <a:p>
          <a:endParaRPr lang="en-GB" dirty="0"/>
        </a:p>
      </dgm:t>
    </dgm:pt>
    <dgm:pt modelId="{0B0F891D-5EAA-46BE-9B37-2B0BE650BF9C}" type="sibTrans" cxnId="{1473DFA0-8B1E-41A4-8B97-FDA6C2DE96D2}">
      <dgm:prSet/>
      <dgm:spPr/>
      <dgm:t>
        <a:bodyPr/>
        <a:lstStyle/>
        <a:p>
          <a:endParaRPr lang="en-GB"/>
        </a:p>
      </dgm:t>
    </dgm:pt>
    <dgm:pt modelId="{DF028AF7-FBC3-41A2-9A0E-A523DB4D5B3C}" type="pres">
      <dgm:prSet presAssocID="{DE259E83-DBA0-4B0B-9427-6993BCC49B1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1B5E9A-376C-43AC-9EA2-570653040ADA}" type="pres">
      <dgm:prSet presAssocID="{FF613756-FADA-47F2-A382-808F5C25A2C4}" presName="centerShape" presStyleLbl="node0" presStyleIdx="0" presStyleCnt="1"/>
      <dgm:spPr/>
    </dgm:pt>
    <dgm:pt modelId="{81E24695-FDF7-4F94-870B-199F4B2F9807}" type="pres">
      <dgm:prSet presAssocID="{23D47488-A302-482A-8381-41F2EEC1EF7F}" presName="Name9" presStyleLbl="parChTrans1D2" presStyleIdx="0" presStyleCnt="6"/>
      <dgm:spPr/>
    </dgm:pt>
    <dgm:pt modelId="{19471FBF-70CA-4CFF-9F02-6FA8A75916DC}" type="pres">
      <dgm:prSet presAssocID="{23D47488-A302-482A-8381-41F2EEC1EF7F}" presName="connTx" presStyleLbl="parChTrans1D2" presStyleIdx="0" presStyleCnt="6"/>
      <dgm:spPr/>
    </dgm:pt>
    <dgm:pt modelId="{65CE3C56-1491-4590-AC62-93BC04852BDB}" type="pres">
      <dgm:prSet presAssocID="{238E349C-B4D5-438B-9350-527527B5D2DF}" presName="node" presStyleLbl="node1" presStyleIdx="0" presStyleCnt="6">
        <dgm:presLayoutVars>
          <dgm:bulletEnabled val="1"/>
        </dgm:presLayoutVars>
      </dgm:prSet>
      <dgm:spPr/>
    </dgm:pt>
    <dgm:pt modelId="{68EDA7CD-2DBD-4159-B03F-C64136F155B5}" type="pres">
      <dgm:prSet presAssocID="{01697F06-3CC2-423F-ABD3-24F578EC6CA8}" presName="Name9" presStyleLbl="parChTrans1D2" presStyleIdx="1" presStyleCnt="6"/>
      <dgm:spPr/>
    </dgm:pt>
    <dgm:pt modelId="{56F8F1FA-09CD-4BA7-9C20-DD6D09A05179}" type="pres">
      <dgm:prSet presAssocID="{01697F06-3CC2-423F-ABD3-24F578EC6CA8}" presName="connTx" presStyleLbl="parChTrans1D2" presStyleIdx="1" presStyleCnt="6"/>
      <dgm:spPr/>
    </dgm:pt>
    <dgm:pt modelId="{74C43C40-4F6E-49A8-AD4F-83F7BCEF1E84}" type="pres">
      <dgm:prSet presAssocID="{22540482-4558-4D26-88BF-BAA44AC8D23B}" presName="node" presStyleLbl="node1" presStyleIdx="1" presStyleCnt="6">
        <dgm:presLayoutVars>
          <dgm:bulletEnabled val="1"/>
        </dgm:presLayoutVars>
      </dgm:prSet>
      <dgm:spPr/>
    </dgm:pt>
    <dgm:pt modelId="{5DAFF521-8F54-49F4-8E21-047B839F4635}" type="pres">
      <dgm:prSet presAssocID="{3770D214-4A91-45C4-8BD6-6692E195DAA2}" presName="Name9" presStyleLbl="parChTrans1D2" presStyleIdx="2" presStyleCnt="6"/>
      <dgm:spPr/>
    </dgm:pt>
    <dgm:pt modelId="{8F71169F-4108-4AE9-A3AE-0DED22A9EF77}" type="pres">
      <dgm:prSet presAssocID="{3770D214-4A91-45C4-8BD6-6692E195DAA2}" presName="connTx" presStyleLbl="parChTrans1D2" presStyleIdx="2" presStyleCnt="6"/>
      <dgm:spPr/>
    </dgm:pt>
    <dgm:pt modelId="{C299CCAC-C77D-493B-B008-E803E4F249F2}" type="pres">
      <dgm:prSet presAssocID="{4D76078A-49EA-4467-B659-A1BB332CE302}" presName="node" presStyleLbl="node1" presStyleIdx="2" presStyleCnt="6">
        <dgm:presLayoutVars>
          <dgm:bulletEnabled val="1"/>
        </dgm:presLayoutVars>
      </dgm:prSet>
      <dgm:spPr/>
    </dgm:pt>
    <dgm:pt modelId="{4BE27E5A-E5A2-456A-AF80-716F745E1DFB}" type="pres">
      <dgm:prSet presAssocID="{DACBC4D7-5E5E-46FD-9E86-D88113CB6619}" presName="Name9" presStyleLbl="parChTrans1D2" presStyleIdx="3" presStyleCnt="6"/>
      <dgm:spPr/>
    </dgm:pt>
    <dgm:pt modelId="{D89B0188-51A1-47B8-86E8-CB0A60CBB6E2}" type="pres">
      <dgm:prSet presAssocID="{DACBC4D7-5E5E-46FD-9E86-D88113CB6619}" presName="connTx" presStyleLbl="parChTrans1D2" presStyleIdx="3" presStyleCnt="6"/>
      <dgm:spPr/>
    </dgm:pt>
    <dgm:pt modelId="{072D9766-EAC6-4AF6-AB54-0464285C9DAB}" type="pres">
      <dgm:prSet presAssocID="{F1D0EE2F-645C-496C-9E33-13322CA6961D}" presName="node" presStyleLbl="node1" presStyleIdx="3" presStyleCnt="6">
        <dgm:presLayoutVars>
          <dgm:bulletEnabled val="1"/>
        </dgm:presLayoutVars>
      </dgm:prSet>
      <dgm:spPr/>
    </dgm:pt>
    <dgm:pt modelId="{B61D4B2C-2783-4439-9CA3-8C550B2F2FF8}" type="pres">
      <dgm:prSet presAssocID="{3F73C3CA-4F9A-4728-8DE8-EA7CE86BEBE3}" presName="Name9" presStyleLbl="parChTrans1D2" presStyleIdx="4" presStyleCnt="6"/>
      <dgm:spPr/>
    </dgm:pt>
    <dgm:pt modelId="{FD75D06D-F940-4CF6-A06C-A25C487B7F00}" type="pres">
      <dgm:prSet presAssocID="{3F73C3CA-4F9A-4728-8DE8-EA7CE86BEBE3}" presName="connTx" presStyleLbl="parChTrans1D2" presStyleIdx="4" presStyleCnt="6"/>
      <dgm:spPr/>
    </dgm:pt>
    <dgm:pt modelId="{4EF60795-6F7A-456C-B50E-ABD87B13B5C9}" type="pres">
      <dgm:prSet presAssocID="{FF158420-4AC5-458C-A1E2-4DA9AFEFA7BF}" presName="node" presStyleLbl="node1" presStyleIdx="4" presStyleCnt="6">
        <dgm:presLayoutVars>
          <dgm:bulletEnabled val="1"/>
        </dgm:presLayoutVars>
      </dgm:prSet>
      <dgm:spPr/>
    </dgm:pt>
    <dgm:pt modelId="{BF18FD18-5AD1-47EC-B554-FF38EF221590}" type="pres">
      <dgm:prSet presAssocID="{3A544DF3-D12D-4415-A174-D392C5458BB9}" presName="Name9" presStyleLbl="parChTrans1D2" presStyleIdx="5" presStyleCnt="6"/>
      <dgm:spPr/>
    </dgm:pt>
    <dgm:pt modelId="{3AACE137-3C26-435A-A980-496309F8912D}" type="pres">
      <dgm:prSet presAssocID="{3A544DF3-D12D-4415-A174-D392C5458BB9}" presName="connTx" presStyleLbl="parChTrans1D2" presStyleIdx="5" presStyleCnt="6"/>
      <dgm:spPr/>
    </dgm:pt>
    <dgm:pt modelId="{321F51AF-BCC1-40C4-ADCA-D20771776C65}" type="pres">
      <dgm:prSet presAssocID="{50ADC913-91B5-4B12-A36E-841ACC88186D}" presName="node" presStyleLbl="node1" presStyleIdx="5" presStyleCnt="6">
        <dgm:presLayoutVars>
          <dgm:bulletEnabled val="1"/>
        </dgm:presLayoutVars>
      </dgm:prSet>
      <dgm:spPr/>
    </dgm:pt>
  </dgm:ptLst>
  <dgm:cxnLst>
    <dgm:cxn modelId="{148A3506-0782-4B85-9C92-E6E39C8526B1}" type="presOf" srcId="{FF613756-FADA-47F2-A382-808F5C25A2C4}" destId="{EB1B5E9A-376C-43AC-9EA2-570653040ADA}" srcOrd="0" destOrd="0" presId="urn:microsoft.com/office/officeart/2005/8/layout/radial1"/>
    <dgm:cxn modelId="{4D9D9A0A-A375-4276-B5E5-0E80D3054BE0}" type="presOf" srcId="{23D47488-A302-482A-8381-41F2EEC1EF7F}" destId="{19471FBF-70CA-4CFF-9F02-6FA8A75916DC}" srcOrd="1" destOrd="0" presId="urn:microsoft.com/office/officeart/2005/8/layout/radial1"/>
    <dgm:cxn modelId="{F9ABB410-BABA-476C-9071-AF4024561962}" type="presOf" srcId="{4D76078A-49EA-4467-B659-A1BB332CE302}" destId="{C299CCAC-C77D-493B-B008-E803E4F249F2}" srcOrd="0" destOrd="0" presId="urn:microsoft.com/office/officeart/2005/8/layout/radial1"/>
    <dgm:cxn modelId="{A36E4524-A562-4165-B4CD-5F6D07491DFB}" srcId="{FF613756-FADA-47F2-A382-808F5C25A2C4}" destId="{4D76078A-49EA-4467-B659-A1BB332CE302}" srcOrd="2" destOrd="0" parTransId="{3770D214-4A91-45C4-8BD6-6692E195DAA2}" sibTransId="{45228841-25F8-4E2F-9C48-86C9A5DA00C4}"/>
    <dgm:cxn modelId="{32577D38-7EE3-4A54-B9F9-B6847912C19F}" type="presOf" srcId="{3A544DF3-D12D-4415-A174-D392C5458BB9}" destId="{3AACE137-3C26-435A-A980-496309F8912D}" srcOrd="1" destOrd="0" presId="urn:microsoft.com/office/officeart/2005/8/layout/radial1"/>
    <dgm:cxn modelId="{5521723E-B34F-4B02-B9B4-1D7883B18E71}" type="presOf" srcId="{3770D214-4A91-45C4-8BD6-6692E195DAA2}" destId="{5DAFF521-8F54-49F4-8E21-047B839F4635}" srcOrd="0" destOrd="0" presId="urn:microsoft.com/office/officeart/2005/8/layout/radial1"/>
    <dgm:cxn modelId="{978C037D-6581-4877-B4EC-0C31FB79C1F2}" type="presOf" srcId="{DE259E83-DBA0-4B0B-9427-6993BCC49B1C}" destId="{DF028AF7-FBC3-41A2-9A0E-A523DB4D5B3C}" srcOrd="0" destOrd="0" presId="urn:microsoft.com/office/officeart/2005/8/layout/radial1"/>
    <dgm:cxn modelId="{77E83884-6EAE-40F8-9502-3756C3CD3135}" type="presOf" srcId="{22540482-4558-4D26-88BF-BAA44AC8D23B}" destId="{74C43C40-4F6E-49A8-AD4F-83F7BCEF1E84}" srcOrd="0" destOrd="0" presId="urn:microsoft.com/office/officeart/2005/8/layout/radial1"/>
    <dgm:cxn modelId="{51B26A86-A353-4C96-ACB8-B787B72A4183}" type="presOf" srcId="{FF158420-4AC5-458C-A1E2-4DA9AFEFA7BF}" destId="{4EF60795-6F7A-456C-B50E-ABD87B13B5C9}" srcOrd="0" destOrd="0" presId="urn:microsoft.com/office/officeart/2005/8/layout/radial1"/>
    <dgm:cxn modelId="{B9EB3487-4015-400F-8861-31FF3091C494}" type="presOf" srcId="{DACBC4D7-5E5E-46FD-9E86-D88113CB6619}" destId="{4BE27E5A-E5A2-456A-AF80-716F745E1DFB}" srcOrd="0" destOrd="0" presId="urn:microsoft.com/office/officeart/2005/8/layout/radial1"/>
    <dgm:cxn modelId="{3D77FB88-C03B-4AC5-8C96-E07A7AB07155}" type="presOf" srcId="{238E349C-B4D5-438B-9350-527527B5D2DF}" destId="{65CE3C56-1491-4590-AC62-93BC04852BDB}" srcOrd="0" destOrd="0" presId="urn:microsoft.com/office/officeart/2005/8/layout/radial1"/>
    <dgm:cxn modelId="{60C5B88B-CDAB-436C-83B5-BE1D76F7950D}" srcId="{FF613756-FADA-47F2-A382-808F5C25A2C4}" destId="{FF158420-4AC5-458C-A1E2-4DA9AFEFA7BF}" srcOrd="4" destOrd="0" parTransId="{3F73C3CA-4F9A-4728-8DE8-EA7CE86BEBE3}" sibTransId="{ECFAC507-2D13-4E63-936A-31FC5C6A956B}"/>
    <dgm:cxn modelId="{15E2898C-4C0D-4BE6-96F2-A00BC805217A}" type="presOf" srcId="{DACBC4D7-5E5E-46FD-9E86-D88113CB6619}" destId="{D89B0188-51A1-47B8-86E8-CB0A60CBB6E2}" srcOrd="1" destOrd="0" presId="urn:microsoft.com/office/officeart/2005/8/layout/radial1"/>
    <dgm:cxn modelId="{1473DFA0-8B1E-41A4-8B97-FDA6C2DE96D2}" srcId="{DE259E83-DBA0-4B0B-9427-6993BCC49B1C}" destId="{0C9C582E-018C-4124-9C9A-4378F3F66282}" srcOrd="1" destOrd="0" parTransId="{B5CDCDFC-62AE-4486-A239-6334A08C5BA6}" sibTransId="{0B0F891D-5EAA-46BE-9B37-2B0BE650BF9C}"/>
    <dgm:cxn modelId="{CB0B2EA1-6631-42BF-A214-887E8B246D34}" type="presOf" srcId="{3F73C3CA-4F9A-4728-8DE8-EA7CE86BEBE3}" destId="{FD75D06D-F940-4CF6-A06C-A25C487B7F00}" srcOrd="1" destOrd="0" presId="urn:microsoft.com/office/officeart/2005/8/layout/radial1"/>
    <dgm:cxn modelId="{D8DAC4AA-0A68-4B01-A021-89257EEA03D0}" type="presOf" srcId="{01697F06-3CC2-423F-ABD3-24F578EC6CA8}" destId="{68EDA7CD-2DBD-4159-B03F-C64136F155B5}" srcOrd="0" destOrd="0" presId="urn:microsoft.com/office/officeart/2005/8/layout/radial1"/>
    <dgm:cxn modelId="{1C3C0DB1-27DB-4AF4-937D-1E2BAB0C44FF}" srcId="{FF613756-FADA-47F2-A382-808F5C25A2C4}" destId="{F1D0EE2F-645C-496C-9E33-13322CA6961D}" srcOrd="3" destOrd="0" parTransId="{DACBC4D7-5E5E-46FD-9E86-D88113CB6619}" sibTransId="{8FEE536C-0296-46DB-8D88-E4201DA2DEEB}"/>
    <dgm:cxn modelId="{68BFF9B3-D406-41D1-94E9-4CC33AF9D84F}" type="presOf" srcId="{50ADC913-91B5-4B12-A36E-841ACC88186D}" destId="{321F51AF-BCC1-40C4-ADCA-D20771776C65}" srcOrd="0" destOrd="0" presId="urn:microsoft.com/office/officeart/2005/8/layout/radial1"/>
    <dgm:cxn modelId="{540259BB-9A1A-4F6E-820D-3D163EE96FF9}" srcId="{FF613756-FADA-47F2-A382-808F5C25A2C4}" destId="{238E349C-B4D5-438B-9350-527527B5D2DF}" srcOrd="0" destOrd="0" parTransId="{23D47488-A302-482A-8381-41F2EEC1EF7F}" sibTransId="{61D2A6EF-283A-4101-ACA9-4144270FE786}"/>
    <dgm:cxn modelId="{7A716CC1-2453-4DDA-B8A5-597ADF368432}" srcId="{FF613756-FADA-47F2-A382-808F5C25A2C4}" destId="{22540482-4558-4D26-88BF-BAA44AC8D23B}" srcOrd="1" destOrd="0" parTransId="{01697F06-3CC2-423F-ABD3-24F578EC6CA8}" sibTransId="{C3B08DAF-72CC-4144-8323-A569E887DCB6}"/>
    <dgm:cxn modelId="{7E600BC6-3EE5-413F-B155-FA4177B6EC98}" type="presOf" srcId="{23D47488-A302-482A-8381-41F2EEC1EF7F}" destId="{81E24695-FDF7-4F94-870B-199F4B2F9807}" srcOrd="0" destOrd="0" presId="urn:microsoft.com/office/officeart/2005/8/layout/radial1"/>
    <dgm:cxn modelId="{2E682BD2-334E-43D6-A6CC-E0B08785E85F}" type="presOf" srcId="{01697F06-3CC2-423F-ABD3-24F578EC6CA8}" destId="{56F8F1FA-09CD-4BA7-9C20-DD6D09A05179}" srcOrd="1" destOrd="0" presId="urn:microsoft.com/office/officeart/2005/8/layout/radial1"/>
    <dgm:cxn modelId="{4753A5DA-4D91-4D40-BB0E-4AB5567C3D2A}" type="presOf" srcId="{3770D214-4A91-45C4-8BD6-6692E195DAA2}" destId="{8F71169F-4108-4AE9-A3AE-0DED22A9EF77}" srcOrd="1" destOrd="0" presId="urn:microsoft.com/office/officeart/2005/8/layout/radial1"/>
    <dgm:cxn modelId="{307549E2-B3A4-4838-87BD-5EB5CC50589F}" srcId="{DE259E83-DBA0-4B0B-9427-6993BCC49B1C}" destId="{FF613756-FADA-47F2-A382-808F5C25A2C4}" srcOrd="0" destOrd="0" parTransId="{92510E06-6ABE-48A9-8AA5-CF540A0394DE}" sibTransId="{BA04A486-3388-4151-97AB-C23E2E912505}"/>
    <dgm:cxn modelId="{A88C51EF-4508-4DC4-A1E7-70D2AAE4DEBD}" type="presOf" srcId="{F1D0EE2F-645C-496C-9E33-13322CA6961D}" destId="{072D9766-EAC6-4AF6-AB54-0464285C9DAB}" srcOrd="0" destOrd="0" presId="urn:microsoft.com/office/officeart/2005/8/layout/radial1"/>
    <dgm:cxn modelId="{EAE2B8F4-F05F-426A-8061-B56A4D0CF478}" type="presOf" srcId="{3A544DF3-D12D-4415-A174-D392C5458BB9}" destId="{BF18FD18-5AD1-47EC-B554-FF38EF221590}" srcOrd="0" destOrd="0" presId="urn:microsoft.com/office/officeart/2005/8/layout/radial1"/>
    <dgm:cxn modelId="{42E078F8-EE50-445F-A22A-567D457FF2E6}" type="presOf" srcId="{3F73C3CA-4F9A-4728-8DE8-EA7CE86BEBE3}" destId="{B61D4B2C-2783-4439-9CA3-8C550B2F2FF8}" srcOrd="0" destOrd="0" presId="urn:microsoft.com/office/officeart/2005/8/layout/radial1"/>
    <dgm:cxn modelId="{315BB3FF-5613-4B80-AC10-3609B516DC07}" srcId="{FF613756-FADA-47F2-A382-808F5C25A2C4}" destId="{50ADC913-91B5-4B12-A36E-841ACC88186D}" srcOrd="5" destOrd="0" parTransId="{3A544DF3-D12D-4415-A174-D392C5458BB9}" sibTransId="{E8C59405-85E7-4ED8-B88D-3824615BD4AB}"/>
    <dgm:cxn modelId="{48EF9A27-DE6A-4568-818B-FB46C07DA0D1}" type="presParOf" srcId="{DF028AF7-FBC3-41A2-9A0E-A523DB4D5B3C}" destId="{EB1B5E9A-376C-43AC-9EA2-570653040ADA}" srcOrd="0" destOrd="0" presId="urn:microsoft.com/office/officeart/2005/8/layout/radial1"/>
    <dgm:cxn modelId="{0D4C620D-27CA-4E77-A349-3B5F4A9AE1B9}" type="presParOf" srcId="{DF028AF7-FBC3-41A2-9A0E-A523DB4D5B3C}" destId="{81E24695-FDF7-4F94-870B-199F4B2F9807}" srcOrd="1" destOrd="0" presId="urn:microsoft.com/office/officeart/2005/8/layout/radial1"/>
    <dgm:cxn modelId="{A610E2D7-D5BC-45B2-9341-4FE62E5240CD}" type="presParOf" srcId="{81E24695-FDF7-4F94-870B-199F4B2F9807}" destId="{19471FBF-70CA-4CFF-9F02-6FA8A75916DC}" srcOrd="0" destOrd="0" presId="urn:microsoft.com/office/officeart/2005/8/layout/radial1"/>
    <dgm:cxn modelId="{467B9073-E662-48DC-B3B6-2BDB29C98520}" type="presParOf" srcId="{DF028AF7-FBC3-41A2-9A0E-A523DB4D5B3C}" destId="{65CE3C56-1491-4590-AC62-93BC04852BDB}" srcOrd="2" destOrd="0" presId="urn:microsoft.com/office/officeart/2005/8/layout/radial1"/>
    <dgm:cxn modelId="{47EE298B-78E4-4E0C-B753-A2907063EFFF}" type="presParOf" srcId="{DF028AF7-FBC3-41A2-9A0E-A523DB4D5B3C}" destId="{68EDA7CD-2DBD-4159-B03F-C64136F155B5}" srcOrd="3" destOrd="0" presId="urn:microsoft.com/office/officeart/2005/8/layout/radial1"/>
    <dgm:cxn modelId="{BCBFEBD8-B180-48AE-8C38-2E1DACD51A61}" type="presParOf" srcId="{68EDA7CD-2DBD-4159-B03F-C64136F155B5}" destId="{56F8F1FA-09CD-4BA7-9C20-DD6D09A05179}" srcOrd="0" destOrd="0" presId="urn:microsoft.com/office/officeart/2005/8/layout/radial1"/>
    <dgm:cxn modelId="{362013FC-E92F-4F0F-A011-9EDCC320B15D}" type="presParOf" srcId="{DF028AF7-FBC3-41A2-9A0E-A523DB4D5B3C}" destId="{74C43C40-4F6E-49A8-AD4F-83F7BCEF1E84}" srcOrd="4" destOrd="0" presId="urn:microsoft.com/office/officeart/2005/8/layout/radial1"/>
    <dgm:cxn modelId="{73B8463C-2D7C-4F42-9BDB-0EE462934C28}" type="presParOf" srcId="{DF028AF7-FBC3-41A2-9A0E-A523DB4D5B3C}" destId="{5DAFF521-8F54-49F4-8E21-047B839F4635}" srcOrd="5" destOrd="0" presId="urn:microsoft.com/office/officeart/2005/8/layout/radial1"/>
    <dgm:cxn modelId="{112892AE-4C56-4AF6-B9E2-DC03D3204432}" type="presParOf" srcId="{5DAFF521-8F54-49F4-8E21-047B839F4635}" destId="{8F71169F-4108-4AE9-A3AE-0DED22A9EF77}" srcOrd="0" destOrd="0" presId="urn:microsoft.com/office/officeart/2005/8/layout/radial1"/>
    <dgm:cxn modelId="{8E8701CD-D83B-48C5-9D40-F3D404735E6B}" type="presParOf" srcId="{DF028AF7-FBC3-41A2-9A0E-A523DB4D5B3C}" destId="{C299CCAC-C77D-493B-B008-E803E4F249F2}" srcOrd="6" destOrd="0" presId="urn:microsoft.com/office/officeart/2005/8/layout/radial1"/>
    <dgm:cxn modelId="{0EB96582-CD39-40A8-A6BA-845B9729B701}" type="presParOf" srcId="{DF028AF7-FBC3-41A2-9A0E-A523DB4D5B3C}" destId="{4BE27E5A-E5A2-456A-AF80-716F745E1DFB}" srcOrd="7" destOrd="0" presId="urn:microsoft.com/office/officeart/2005/8/layout/radial1"/>
    <dgm:cxn modelId="{114C97E0-2508-4B03-A26A-CA5155157350}" type="presParOf" srcId="{4BE27E5A-E5A2-456A-AF80-716F745E1DFB}" destId="{D89B0188-51A1-47B8-86E8-CB0A60CBB6E2}" srcOrd="0" destOrd="0" presId="urn:microsoft.com/office/officeart/2005/8/layout/radial1"/>
    <dgm:cxn modelId="{9CC4A46B-1556-4F2E-987E-CCBFAF4E770E}" type="presParOf" srcId="{DF028AF7-FBC3-41A2-9A0E-A523DB4D5B3C}" destId="{072D9766-EAC6-4AF6-AB54-0464285C9DAB}" srcOrd="8" destOrd="0" presId="urn:microsoft.com/office/officeart/2005/8/layout/radial1"/>
    <dgm:cxn modelId="{768D68AC-FB6E-4361-A984-FE2166DA9196}" type="presParOf" srcId="{DF028AF7-FBC3-41A2-9A0E-A523DB4D5B3C}" destId="{B61D4B2C-2783-4439-9CA3-8C550B2F2FF8}" srcOrd="9" destOrd="0" presId="urn:microsoft.com/office/officeart/2005/8/layout/radial1"/>
    <dgm:cxn modelId="{AE06A130-D6FB-4CE3-BEA9-161255753CFB}" type="presParOf" srcId="{B61D4B2C-2783-4439-9CA3-8C550B2F2FF8}" destId="{FD75D06D-F940-4CF6-A06C-A25C487B7F00}" srcOrd="0" destOrd="0" presId="urn:microsoft.com/office/officeart/2005/8/layout/radial1"/>
    <dgm:cxn modelId="{E95A065E-829A-4365-8F2C-98CC0F07565C}" type="presParOf" srcId="{DF028AF7-FBC3-41A2-9A0E-A523DB4D5B3C}" destId="{4EF60795-6F7A-456C-B50E-ABD87B13B5C9}" srcOrd="10" destOrd="0" presId="urn:microsoft.com/office/officeart/2005/8/layout/radial1"/>
    <dgm:cxn modelId="{9E26614D-65A7-45F1-910E-099363B38BD0}" type="presParOf" srcId="{DF028AF7-FBC3-41A2-9A0E-A523DB4D5B3C}" destId="{BF18FD18-5AD1-47EC-B554-FF38EF221590}" srcOrd="11" destOrd="0" presId="urn:microsoft.com/office/officeart/2005/8/layout/radial1"/>
    <dgm:cxn modelId="{B3F06C75-1213-48A5-862D-1BCF36C27697}" type="presParOf" srcId="{BF18FD18-5AD1-47EC-B554-FF38EF221590}" destId="{3AACE137-3C26-435A-A980-496309F8912D}" srcOrd="0" destOrd="0" presId="urn:microsoft.com/office/officeart/2005/8/layout/radial1"/>
    <dgm:cxn modelId="{603CC785-8D06-4C14-BC7C-44EDC77C8053}" type="presParOf" srcId="{DF028AF7-FBC3-41A2-9A0E-A523DB4D5B3C}" destId="{321F51AF-BCC1-40C4-ADCA-D20771776C6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4482F-E227-4B48-8AA7-9E9B1E3178F4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14ABBED5-F796-4932-A643-10220A7B484C}">
      <dgm:prSet phldrT="[Text]"/>
      <dgm:spPr/>
      <dgm:t>
        <a:bodyPr/>
        <a:lstStyle/>
        <a:p>
          <a:pPr algn="ctr"/>
          <a:r>
            <a:rPr lang="en-GB" dirty="0"/>
            <a:t>On-line Enquiry Form</a:t>
          </a:r>
        </a:p>
      </dgm:t>
    </dgm:pt>
    <dgm:pt modelId="{1F687F6E-2503-4798-AC44-2EB871A17D92}" type="parTrans" cxnId="{53635318-25FB-4037-B759-90CDC1D4DDC6}">
      <dgm:prSet/>
      <dgm:spPr/>
      <dgm:t>
        <a:bodyPr/>
        <a:lstStyle/>
        <a:p>
          <a:pPr algn="l"/>
          <a:endParaRPr lang="en-GB"/>
        </a:p>
      </dgm:t>
    </dgm:pt>
    <dgm:pt modelId="{56F1DA39-2690-46B8-817F-8F7BDBECFE36}" type="sibTrans" cxnId="{53635318-25FB-4037-B759-90CDC1D4DDC6}">
      <dgm:prSet/>
      <dgm:spPr/>
      <dgm:t>
        <a:bodyPr/>
        <a:lstStyle/>
        <a:p>
          <a:pPr algn="l"/>
          <a:endParaRPr lang="en-GB" dirty="0"/>
        </a:p>
      </dgm:t>
    </dgm:pt>
    <dgm:pt modelId="{E6598DA7-B343-46F2-8A04-E07FAF15547B}">
      <dgm:prSet phldrT="[Text]"/>
      <dgm:spPr/>
      <dgm:t>
        <a:bodyPr/>
        <a:lstStyle/>
        <a:p>
          <a:pPr algn="ctr"/>
          <a:r>
            <a:rPr lang="en-GB" dirty="0"/>
            <a:t>Health check to get to know the organisation</a:t>
          </a:r>
        </a:p>
      </dgm:t>
    </dgm:pt>
    <dgm:pt modelId="{1E5E742F-1D5C-4B13-8B7A-EC86034C677A}" type="parTrans" cxnId="{F976B318-187E-4EB6-9615-E5E6D80B81CD}">
      <dgm:prSet/>
      <dgm:spPr/>
      <dgm:t>
        <a:bodyPr/>
        <a:lstStyle/>
        <a:p>
          <a:pPr algn="l"/>
          <a:endParaRPr lang="en-GB"/>
        </a:p>
      </dgm:t>
    </dgm:pt>
    <dgm:pt modelId="{33804185-33AB-428B-AC59-B627CEEE1F83}" type="sibTrans" cxnId="{F976B318-187E-4EB6-9615-E5E6D80B81CD}">
      <dgm:prSet/>
      <dgm:spPr/>
      <dgm:t>
        <a:bodyPr/>
        <a:lstStyle/>
        <a:p>
          <a:pPr algn="l"/>
          <a:endParaRPr lang="en-GB" dirty="0"/>
        </a:p>
      </dgm:t>
    </dgm:pt>
    <dgm:pt modelId="{DC801DDC-A488-44CA-8148-1BE1F7DDD3AF}">
      <dgm:prSet phldrT="[Text]"/>
      <dgm:spPr/>
      <dgm:t>
        <a:bodyPr/>
        <a:lstStyle/>
        <a:p>
          <a:pPr algn="ctr"/>
          <a:r>
            <a:rPr lang="en-GB" dirty="0"/>
            <a:t>Action plan agreed</a:t>
          </a:r>
        </a:p>
      </dgm:t>
    </dgm:pt>
    <dgm:pt modelId="{943CE47D-3F0F-4EBC-9F1C-199DFB7A6F40}" type="parTrans" cxnId="{55AA7A5A-C5EA-49C4-9997-55F621C5231B}">
      <dgm:prSet/>
      <dgm:spPr/>
      <dgm:t>
        <a:bodyPr/>
        <a:lstStyle/>
        <a:p>
          <a:pPr algn="l"/>
          <a:endParaRPr lang="en-GB"/>
        </a:p>
      </dgm:t>
    </dgm:pt>
    <dgm:pt modelId="{22E1A593-4E42-4661-96CC-6E5D86C0F050}" type="sibTrans" cxnId="{55AA7A5A-C5EA-49C4-9997-55F621C5231B}">
      <dgm:prSet/>
      <dgm:spPr/>
      <dgm:t>
        <a:bodyPr/>
        <a:lstStyle/>
        <a:p>
          <a:pPr algn="l"/>
          <a:endParaRPr lang="en-GB" dirty="0"/>
        </a:p>
      </dgm:t>
    </dgm:pt>
    <dgm:pt modelId="{6E76C8A3-12B9-46C5-B313-87980A81222F}">
      <dgm:prSet phldrT="[Text]"/>
      <dgm:spPr/>
      <dgm:t>
        <a:bodyPr/>
        <a:lstStyle/>
        <a:p>
          <a:pPr algn="ctr"/>
          <a:r>
            <a:rPr lang="en-GB" dirty="0"/>
            <a:t>Support delivered by CE Average duration - 6 days</a:t>
          </a:r>
        </a:p>
      </dgm:t>
    </dgm:pt>
    <dgm:pt modelId="{F61A0D49-6D4D-4FD0-A114-2030F361B5D4}" type="parTrans" cxnId="{1595B20A-4F53-406D-9B70-8966BD5AB54F}">
      <dgm:prSet/>
      <dgm:spPr/>
      <dgm:t>
        <a:bodyPr/>
        <a:lstStyle/>
        <a:p>
          <a:pPr algn="l"/>
          <a:endParaRPr lang="en-GB"/>
        </a:p>
      </dgm:t>
    </dgm:pt>
    <dgm:pt modelId="{79DF8C70-7300-4B48-856A-55411681CD94}" type="sibTrans" cxnId="{1595B20A-4F53-406D-9B70-8966BD5AB54F}">
      <dgm:prSet/>
      <dgm:spPr/>
      <dgm:t>
        <a:bodyPr/>
        <a:lstStyle/>
        <a:p>
          <a:pPr algn="l"/>
          <a:endParaRPr lang="en-GB" dirty="0"/>
        </a:p>
      </dgm:t>
    </dgm:pt>
    <dgm:pt modelId="{658BE7D3-B476-4435-BAF8-ADA71533389B}">
      <dgm:prSet phldrT="[Text]"/>
      <dgm:spPr/>
      <dgm:t>
        <a:bodyPr/>
        <a:lstStyle/>
        <a:p>
          <a:pPr algn="ctr"/>
          <a:r>
            <a:rPr lang="en-GB" dirty="0"/>
            <a:t>Evaluation sent</a:t>
          </a:r>
        </a:p>
      </dgm:t>
    </dgm:pt>
    <dgm:pt modelId="{13B547C2-D706-4DB3-B3E4-FA582E8D82E8}" type="parTrans" cxnId="{0F42BBF6-B367-45B8-B300-34D38B579991}">
      <dgm:prSet/>
      <dgm:spPr/>
      <dgm:t>
        <a:bodyPr/>
        <a:lstStyle/>
        <a:p>
          <a:pPr algn="l"/>
          <a:endParaRPr lang="en-GB"/>
        </a:p>
      </dgm:t>
    </dgm:pt>
    <dgm:pt modelId="{EAFC5374-4177-4B30-A671-1A7A197C5335}" type="sibTrans" cxnId="{0F42BBF6-B367-45B8-B300-34D38B579991}">
      <dgm:prSet/>
      <dgm:spPr/>
      <dgm:t>
        <a:bodyPr/>
        <a:lstStyle/>
        <a:p>
          <a:pPr algn="l"/>
          <a:endParaRPr lang="en-GB" dirty="0"/>
        </a:p>
      </dgm:t>
    </dgm:pt>
    <dgm:pt modelId="{F3E3EE60-3E50-4916-A940-24778EA406DF}">
      <dgm:prSet phldrT="[Text]"/>
      <dgm:spPr/>
      <dgm:t>
        <a:bodyPr/>
        <a:lstStyle/>
        <a:p>
          <a:pPr algn="ctr"/>
          <a:r>
            <a:rPr lang="en-GB" dirty="0"/>
            <a:t>When ready, refer into other support providers in SE eco-system</a:t>
          </a:r>
        </a:p>
      </dgm:t>
    </dgm:pt>
    <dgm:pt modelId="{353DD58A-8A25-4CBD-8170-6508115FBED1}" type="parTrans" cxnId="{E287048E-9914-46D7-BA42-3FB389D427DB}">
      <dgm:prSet/>
      <dgm:spPr/>
      <dgm:t>
        <a:bodyPr/>
        <a:lstStyle/>
        <a:p>
          <a:pPr algn="l"/>
          <a:endParaRPr lang="en-GB"/>
        </a:p>
      </dgm:t>
    </dgm:pt>
    <dgm:pt modelId="{2F8FB710-9CC0-4DE5-99D4-A2233AAC4130}" type="sibTrans" cxnId="{E287048E-9914-46D7-BA42-3FB389D427DB}">
      <dgm:prSet/>
      <dgm:spPr/>
      <dgm:t>
        <a:bodyPr/>
        <a:lstStyle/>
        <a:p>
          <a:pPr algn="l"/>
          <a:endParaRPr lang="en-GB" dirty="0"/>
        </a:p>
      </dgm:t>
    </dgm:pt>
    <dgm:pt modelId="{E5BBE27A-3132-4569-B769-1C965B2A9894}">
      <dgm:prSet phldrT="[Text]"/>
      <dgm:spPr/>
      <dgm:t>
        <a:bodyPr/>
        <a:lstStyle/>
        <a:p>
          <a:pPr algn="ctr"/>
          <a:r>
            <a:rPr lang="en-GB" dirty="0"/>
            <a:t>Quick Eligibility check</a:t>
          </a:r>
        </a:p>
      </dgm:t>
    </dgm:pt>
    <dgm:pt modelId="{C74850A6-8F09-4750-BB34-CA4106E82BF3}" type="parTrans" cxnId="{D2ED857B-29F3-49BC-9CFA-9AD4B368B6B3}">
      <dgm:prSet/>
      <dgm:spPr/>
      <dgm:t>
        <a:bodyPr/>
        <a:lstStyle/>
        <a:p>
          <a:pPr algn="l"/>
          <a:endParaRPr lang="en-GB"/>
        </a:p>
      </dgm:t>
    </dgm:pt>
    <dgm:pt modelId="{5E5E0934-3210-4509-9629-1883A8EA4AD6}" type="sibTrans" cxnId="{D2ED857B-29F3-49BC-9CFA-9AD4B368B6B3}">
      <dgm:prSet/>
      <dgm:spPr/>
      <dgm:t>
        <a:bodyPr/>
        <a:lstStyle/>
        <a:p>
          <a:pPr algn="l"/>
          <a:endParaRPr lang="en-GB" dirty="0"/>
        </a:p>
      </dgm:t>
    </dgm:pt>
    <dgm:pt modelId="{523FBDE0-4D8F-439C-A7C9-CBF5641F9590}">
      <dgm:prSet phldrT="[Text]"/>
      <dgm:spPr/>
      <dgm:t>
        <a:bodyPr/>
        <a:lstStyle/>
        <a:p>
          <a:pPr algn="ctr"/>
          <a:r>
            <a:rPr lang="en-GB" dirty="0"/>
            <a:t>Possible out-source to specialist </a:t>
          </a:r>
        </a:p>
      </dgm:t>
    </dgm:pt>
    <dgm:pt modelId="{35448422-BA09-43C0-B70B-5D7DD1473F14}" type="parTrans" cxnId="{A4773BBA-363D-4C27-B8D7-3D3BDA10B5E3}">
      <dgm:prSet/>
      <dgm:spPr/>
      <dgm:t>
        <a:bodyPr/>
        <a:lstStyle/>
        <a:p>
          <a:endParaRPr lang="en-GB"/>
        </a:p>
      </dgm:t>
    </dgm:pt>
    <dgm:pt modelId="{584DC5EF-83F2-4998-B04A-AB478181404D}" type="sibTrans" cxnId="{A4773BBA-363D-4C27-B8D7-3D3BDA10B5E3}">
      <dgm:prSet/>
      <dgm:spPr/>
      <dgm:t>
        <a:bodyPr/>
        <a:lstStyle/>
        <a:p>
          <a:endParaRPr lang="en-GB" dirty="0"/>
        </a:p>
      </dgm:t>
    </dgm:pt>
    <dgm:pt modelId="{BC11CCA6-7EA7-44B6-883E-B4C9CCF38886}">
      <dgm:prSet phldrT="[Text]"/>
      <dgm:spPr/>
      <dgm:t>
        <a:bodyPr/>
        <a:lstStyle/>
        <a:p>
          <a:pPr algn="ctr"/>
          <a:r>
            <a:rPr lang="en-GB" dirty="0"/>
            <a:t>Link applicant into local and national networks</a:t>
          </a:r>
        </a:p>
      </dgm:t>
    </dgm:pt>
    <dgm:pt modelId="{5C68FD00-9895-44D4-8D58-2F19F2B06F72}" type="parTrans" cxnId="{68EF607F-609A-4C38-BA21-2992B8874CF7}">
      <dgm:prSet/>
      <dgm:spPr/>
      <dgm:t>
        <a:bodyPr/>
        <a:lstStyle/>
        <a:p>
          <a:endParaRPr lang="en-GB"/>
        </a:p>
      </dgm:t>
    </dgm:pt>
    <dgm:pt modelId="{F09B9CF0-7B68-4123-A686-5B925CBC669B}" type="sibTrans" cxnId="{68EF607F-609A-4C38-BA21-2992B8874CF7}">
      <dgm:prSet/>
      <dgm:spPr/>
      <dgm:t>
        <a:bodyPr/>
        <a:lstStyle/>
        <a:p>
          <a:endParaRPr lang="en-GB" dirty="0"/>
        </a:p>
      </dgm:t>
    </dgm:pt>
    <dgm:pt modelId="{B6B5EC17-B123-4DDD-9715-9E4E8B40C21C}">
      <dgm:prSet phldrT="[Text]"/>
      <dgm:spPr/>
      <dgm:t>
        <a:bodyPr/>
        <a:lstStyle/>
        <a:p>
          <a:pPr algn="ctr"/>
          <a:r>
            <a:rPr lang="en-GB" dirty="0"/>
            <a:t>Move into long term light touch mentoring/after care</a:t>
          </a:r>
        </a:p>
      </dgm:t>
    </dgm:pt>
    <dgm:pt modelId="{DA171A0A-B5A8-48DB-ABA4-CF05177E1076}" type="parTrans" cxnId="{CB97985F-987C-411B-B5BD-E55D591EE673}">
      <dgm:prSet/>
      <dgm:spPr/>
      <dgm:t>
        <a:bodyPr/>
        <a:lstStyle/>
        <a:p>
          <a:endParaRPr lang="en-GB"/>
        </a:p>
      </dgm:t>
    </dgm:pt>
    <dgm:pt modelId="{88B5DB24-410F-4850-8FCE-B02DD81A1B8D}" type="sibTrans" cxnId="{CB97985F-987C-411B-B5BD-E55D591EE673}">
      <dgm:prSet/>
      <dgm:spPr/>
      <dgm:t>
        <a:bodyPr/>
        <a:lstStyle/>
        <a:p>
          <a:endParaRPr lang="en-GB" dirty="0"/>
        </a:p>
      </dgm:t>
    </dgm:pt>
    <dgm:pt modelId="{FE3A3C83-3523-4C82-8C8E-8073E1D20B44}" type="pres">
      <dgm:prSet presAssocID="{1F84482F-E227-4B48-8AA7-9E9B1E3178F4}" presName="Name0" presStyleCnt="0">
        <dgm:presLayoutVars>
          <dgm:dir/>
          <dgm:resizeHandles val="exact"/>
        </dgm:presLayoutVars>
      </dgm:prSet>
      <dgm:spPr/>
    </dgm:pt>
    <dgm:pt modelId="{807CB485-1648-4496-B9D7-E88F971BAC38}" type="pres">
      <dgm:prSet presAssocID="{14ABBED5-F796-4932-A643-10220A7B484C}" presName="node" presStyleLbl="node1" presStyleIdx="0" presStyleCnt="10">
        <dgm:presLayoutVars>
          <dgm:bulletEnabled val="1"/>
        </dgm:presLayoutVars>
      </dgm:prSet>
      <dgm:spPr/>
    </dgm:pt>
    <dgm:pt modelId="{BD616820-FD54-4C4D-AAAF-BCAB0CF36E39}" type="pres">
      <dgm:prSet presAssocID="{56F1DA39-2690-46B8-817F-8F7BDBECFE36}" presName="sibTrans" presStyleLbl="sibTrans1D1" presStyleIdx="0" presStyleCnt="9"/>
      <dgm:spPr/>
    </dgm:pt>
    <dgm:pt modelId="{7F112C22-A334-4BAA-90FD-49F0B029C2E8}" type="pres">
      <dgm:prSet presAssocID="{56F1DA39-2690-46B8-817F-8F7BDBECFE36}" presName="connectorText" presStyleLbl="sibTrans1D1" presStyleIdx="0" presStyleCnt="9"/>
      <dgm:spPr/>
    </dgm:pt>
    <dgm:pt modelId="{BEFF9AEF-3C90-471E-84CD-BE7EE1C9B599}" type="pres">
      <dgm:prSet presAssocID="{E5BBE27A-3132-4569-B769-1C965B2A9894}" presName="node" presStyleLbl="node1" presStyleIdx="1" presStyleCnt="10">
        <dgm:presLayoutVars>
          <dgm:bulletEnabled val="1"/>
        </dgm:presLayoutVars>
      </dgm:prSet>
      <dgm:spPr/>
    </dgm:pt>
    <dgm:pt modelId="{515A9CB7-8932-48BA-B821-FFED141211B7}" type="pres">
      <dgm:prSet presAssocID="{5E5E0934-3210-4509-9629-1883A8EA4AD6}" presName="sibTrans" presStyleLbl="sibTrans1D1" presStyleIdx="1" presStyleCnt="9"/>
      <dgm:spPr/>
    </dgm:pt>
    <dgm:pt modelId="{68D46B76-A472-4A6A-8EB5-D2B28F897585}" type="pres">
      <dgm:prSet presAssocID="{5E5E0934-3210-4509-9629-1883A8EA4AD6}" presName="connectorText" presStyleLbl="sibTrans1D1" presStyleIdx="1" presStyleCnt="9"/>
      <dgm:spPr/>
    </dgm:pt>
    <dgm:pt modelId="{6A0BF111-D3D1-43EE-A9ED-172CC659E840}" type="pres">
      <dgm:prSet presAssocID="{E6598DA7-B343-46F2-8A04-E07FAF15547B}" presName="node" presStyleLbl="node1" presStyleIdx="2" presStyleCnt="10">
        <dgm:presLayoutVars>
          <dgm:bulletEnabled val="1"/>
        </dgm:presLayoutVars>
      </dgm:prSet>
      <dgm:spPr/>
    </dgm:pt>
    <dgm:pt modelId="{0D130D92-A8C8-442D-A349-0252A7725AA0}" type="pres">
      <dgm:prSet presAssocID="{33804185-33AB-428B-AC59-B627CEEE1F83}" presName="sibTrans" presStyleLbl="sibTrans1D1" presStyleIdx="2" presStyleCnt="9"/>
      <dgm:spPr/>
    </dgm:pt>
    <dgm:pt modelId="{807DC140-A228-4C2C-AC6B-EB92110DCD8C}" type="pres">
      <dgm:prSet presAssocID="{33804185-33AB-428B-AC59-B627CEEE1F83}" presName="connectorText" presStyleLbl="sibTrans1D1" presStyleIdx="2" presStyleCnt="9"/>
      <dgm:spPr/>
    </dgm:pt>
    <dgm:pt modelId="{0BFAD69E-4DE7-488A-80D7-22E3C04E646C}" type="pres">
      <dgm:prSet presAssocID="{DC801DDC-A488-44CA-8148-1BE1F7DDD3AF}" presName="node" presStyleLbl="node1" presStyleIdx="3" presStyleCnt="10">
        <dgm:presLayoutVars>
          <dgm:bulletEnabled val="1"/>
        </dgm:presLayoutVars>
      </dgm:prSet>
      <dgm:spPr/>
    </dgm:pt>
    <dgm:pt modelId="{1CBD456E-66BB-45BB-BBB4-4B43008E21D2}" type="pres">
      <dgm:prSet presAssocID="{22E1A593-4E42-4661-96CC-6E5D86C0F050}" presName="sibTrans" presStyleLbl="sibTrans1D1" presStyleIdx="3" presStyleCnt="9"/>
      <dgm:spPr/>
    </dgm:pt>
    <dgm:pt modelId="{0E06B03A-8D7B-4D51-A8D1-0534FBD81BA0}" type="pres">
      <dgm:prSet presAssocID="{22E1A593-4E42-4661-96CC-6E5D86C0F050}" presName="connectorText" presStyleLbl="sibTrans1D1" presStyleIdx="3" presStyleCnt="9"/>
      <dgm:spPr/>
    </dgm:pt>
    <dgm:pt modelId="{6B76FB4F-1076-4F29-A73D-7480A91A5770}" type="pres">
      <dgm:prSet presAssocID="{6E76C8A3-12B9-46C5-B313-87980A81222F}" presName="node" presStyleLbl="node1" presStyleIdx="4" presStyleCnt="10">
        <dgm:presLayoutVars>
          <dgm:bulletEnabled val="1"/>
        </dgm:presLayoutVars>
      </dgm:prSet>
      <dgm:spPr/>
    </dgm:pt>
    <dgm:pt modelId="{9E29C9C7-1B44-44D9-B4DC-8337862531DA}" type="pres">
      <dgm:prSet presAssocID="{79DF8C70-7300-4B48-856A-55411681CD94}" presName="sibTrans" presStyleLbl="sibTrans1D1" presStyleIdx="4" presStyleCnt="9"/>
      <dgm:spPr/>
    </dgm:pt>
    <dgm:pt modelId="{741637AB-C97B-4EC6-93F2-929D609A5FE3}" type="pres">
      <dgm:prSet presAssocID="{79DF8C70-7300-4B48-856A-55411681CD94}" presName="connectorText" presStyleLbl="sibTrans1D1" presStyleIdx="4" presStyleCnt="9"/>
      <dgm:spPr/>
    </dgm:pt>
    <dgm:pt modelId="{04AF4C6E-EAA8-49C8-A044-962FCCAE34BD}" type="pres">
      <dgm:prSet presAssocID="{523FBDE0-4D8F-439C-A7C9-CBF5641F9590}" presName="node" presStyleLbl="node1" presStyleIdx="5" presStyleCnt="10">
        <dgm:presLayoutVars>
          <dgm:bulletEnabled val="1"/>
        </dgm:presLayoutVars>
      </dgm:prSet>
      <dgm:spPr/>
    </dgm:pt>
    <dgm:pt modelId="{35D1B614-2189-448C-BDB9-BF05DE5E12F1}" type="pres">
      <dgm:prSet presAssocID="{584DC5EF-83F2-4998-B04A-AB478181404D}" presName="sibTrans" presStyleLbl="sibTrans1D1" presStyleIdx="5" presStyleCnt="9"/>
      <dgm:spPr/>
    </dgm:pt>
    <dgm:pt modelId="{1B1F2E20-18BD-4CF1-8343-5ABB66D2A34D}" type="pres">
      <dgm:prSet presAssocID="{584DC5EF-83F2-4998-B04A-AB478181404D}" presName="connectorText" presStyleLbl="sibTrans1D1" presStyleIdx="5" presStyleCnt="9"/>
      <dgm:spPr/>
    </dgm:pt>
    <dgm:pt modelId="{7A57F473-4C80-4BF2-A511-6FA82F3FA9A5}" type="pres">
      <dgm:prSet presAssocID="{BC11CCA6-7EA7-44B6-883E-B4C9CCF38886}" presName="node" presStyleLbl="node1" presStyleIdx="6" presStyleCnt="10" custLinFactNeighborX="2734" custLinFactNeighborY="441">
        <dgm:presLayoutVars>
          <dgm:bulletEnabled val="1"/>
        </dgm:presLayoutVars>
      </dgm:prSet>
      <dgm:spPr/>
    </dgm:pt>
    <dgm:pt modelId="{94F0C595-6499-4333-8FAA-2DB9005F9626}" type="pres">
      <dgm:prSet presAssocID="{F09B9CF0-7B68-4123-A686-5B925CBC669B}" presName="sibTrans" presStyleLbl="sibTrans1D1" presStyleIdx="6" presStyleCnt="9"/>
      <dgm:spPr/>
    </dgm:pt>
    <dgm:pt modelId="{41658BDC-3736-4C4B-AECD-08C14F358CD4}" type="pres">
      <dgm:prSet presAssocID="{F09B9CF0-7B68-4123-A686-5B925CBC669B}" presName="connectorText" presStyleLbl="sibTrans1D1" presStyleIdx="6" presStyleCnt="9"/>
      <dgm:spPr/>
    </dgm:pt>
    <dgm:pt modelId="{FF5F635E-5686-41B7-8391-B112CC327A8B}" type="pres">
      <dgm:prSet presAssocID="{658BE7D3-B476-4435-BAF8-ADA71533389B}" presName="node" presStyleLbl="node1" presStyleIdx="7" presStyleCnt="10">
        <dgm:presLayoutVars>
          <dgm:bulletEnabled val="1"/>
        </dgm:presLayoutVars>
      </dgm:prSet>
      <dgm:spPr/>
    </dgm:pt>
    <dgm:pt modelId="{47CD2305-4047-413C-A4E7-D85A68DB59A5}" type="pres">
      <dgm:prSet presAssocID="{EAFC5374-4177-4B30-A671-1A7A197C5335}" presName="sibTrans" presStyleLbl="sibTrans1D1" presStyleIdx="7" presStyleCnt="9"/>
      <dgm:spPr/>
    </dgm:pt>
    <dgm:pt modelId="{A44EC6A2-EBCA-4F7E-B9D9-D5206AADDDA4}" type="pres">
      <dgm:prSet presAssocID="{EAFC5374-4177-4B30-A671-1A7A197C5335}" presName="connectorText" presStyleLbl="sibTrans1D1" presStyleIdx="7" presStyleCnt="9"/>
      <dgm:spPr/>
    </dgm:pt>
    <dgm:pt modelId="{B43C01CF-7AF3-4901-B6D4-FA0460A739A7}" type="pres">
      <dgm:prSet presAssocID="{B6B5EC17-B123-4DDD-9715-9E4E8B40C21C}" presName="node" presStyleLbl="node1" presStyleIdx="8" presStyleCnt="10">
        <dgm:presLayoutVars>
          <dgm:bulletEnabled val="1"/>
        </dgm:presLayoutVars>
      </dgm:prSet>
      <dgm:spPr/>
    </dgm:pt>
    <dgm:pt modelId="{398A46A1-A79B-4ED4-8B4F-E9C83F9DA633}" type="pres">
      <dgm:prSet presAssocID="{88B5DB24-410F-4850-8FCE-B02DD81A1B8D}" presName="sibTrans" presStyleLbl="sibTrans1D1" presStyleIdx="8" presStyleCnt="9"/>
      <dgm:spPr/>
    </dgm:pt>
    <dgm:pt modelId="{AEAAF882-7C40-498B-82C3-E2A79FA6AD63}" type="pres">
      <dgm:prSet presAssocID="{88B5DB24-410F-4850-8FCE-B02DD81A1B8D}" presName="connectorText" presStyleLbl="sibTrans1D1" presStyleIdx="8" presStyleCnt="9"/>
      <dgm:spPr/>
    </dgm:pt>
    <dgm:pt modelId="{6320B499-AC3B-4961-AA39-453726E64085}" type="pres">
      <dgm:prSet presAssocID="{F3E3EE60-3E50-4916-A940-24778EA406DF}" presName="node" presStyleLbl="node1" presStyleIdx="9" presStyleCnt="10">
        <dgm:presLayoutVars>
          <dgm:bulletEnabled val="1"/>
        </dgm:presLayoutVars>
      </dgm:prSet>
      <dgm:spPr/>
    </dgm:pt>
  </dgm:ptLst>
  <dgm:cxnLst>
    <dgm:cxn modelId="{175BBC07-FE18-45CC-98DF-F98BD0E824DB}" type="presOf" srcId="{79DF8C70-7300-4B48-856A-55411681CD94}" destId="{9E29C9C7-1B44-44D9-B4DC-8337862531DA}" srcOrd="0" destOrd="0" presId="urn:microsoft.com/office/officeart/2005/8/layout/bProcess3"/>
    <dgm:cxn modelId="{1595B20A-4F53-406D-9B70-8966BD5AB54F}" srcId="{1F84482F-E227-4B48-8AA7-9E9B1E3178F4}" destId="{6E76C8A3-12B9-46C5-B313-87980A81222F}" srcOrd="4" destOrd="0" parTransId="{F61A0D49-6D4D-4FD0-A114-2030F361B5D4}" sibTransId="{79DF8C70-7300-4B48-856A-55411681CD94}"/>
    <dgm:cxn modelId="{1A4B4E0F-C705-4840-B622-B88A8E5DA094}" type="presOf" srcId="{F09B9CF0-7B68-4123-A686-5B925CBC669B}" destId="{94F0C595-6499-4333-8FAA-2DB9005F9626}" srcOrd="0" destOrd="0" presId="urn:microsoft.com/office/officeart/2005/8/layout/bProcess3"/>
    <dgm:cxn modelId="{53635318-25FB-4037-B759-90CDC1D4DDC6}" srcId="{1F84482F-E227-4B48-8AA7-9E9B1E3178F4}" destId="{14ABBED5-F796-4932-A643-10220A7B484C}" srcOrd="0" destOrd="0" parTransId="{1F687F6E-2503-4798-AC44-2EB871A17D92}" sibTransId="{56F1DA39-2690-46B8-817F-8F7BDBECFE36}"/>
    <dgm:cxn modelId="{7F568618-545B-44D1-82F1-11F9550D3662}" type="presOf" srcId="{33804185-33AB-428B-AC59-B627CEEE1F83}" destId="{0D130D92-A8C8-442D-A349-0252A7725AA0}" srcOrd="0" destOrd="0" presId="urn:microsoft.com/office/officeart/2005/8/layout/bProcess3"/>
    <dgm:cxn modelId="{F976B318-187E-4EB6-9615-E5E6D80B81CD}" srcId="{1F84482F-E227-4B48-8AA7-9E9B1E3178F4}" destId="{E6598DA7-B343-46F2-8A04-E07FAF15547B}" srcOrd="2" destOrd="0" parTransId="{1E5E742F-1D5C-4B13-8B7A-EC86034C677A}" sibTransId="{33804185-33AB-428B-AC59-B627CEEE1F83}"/>
    <dgm:cxn modelId="{D8883829-8783-44CD-9565-DC9D9E03CDA8}" type="presOf" srcId="{22E1A593-4E42-4661-96CC-6E5D86C0F050}" destId="{1CBD456E-66BB-45BB-BBB4-4B43008E21D2}" srcOrd="0" destOrd="0" presId="urn:microsoft.com/office/officeart/2005/8/layout/bProcess3"/>
    <dgm:cxn modelId="{42A1212A-9EA9-4023-B11C-FF1005B8BA4F}" type="presOf" srcId="{56F1DA39-2690-46B8-817F-8F7BDBECFE36}" destId="{7F112C22-A334-4BAA-90FD-49F0B029C2E8}" srcOrd="1" destOrd="0" presId="urn:microsoft.com/office/officeart/2005/8/layout/bProcess3"/>
    <dgm:cxn modelId="{3D64252A-F511-4BDB-9752-A81F196C7423}" type="presOf" srcId="{BC11CCA6-7EA7-44B6-883E-B4C9CCF38886}" destId="{7A57F473-4C80-4BF2-A511-6FA82F3FA9A5}" srcOrd="0" destOrd="0" presId="urn:microsoft.com/office/officeart/2005/8/layout/bProcess3"/>
    <dgm:cxn modelId="{D9CE1F38-DD71-4D8B-AC0A-ED7C66B44933}" type="presOf" srcId="{F3E3EE60-3E50-4916-A940-24778EA406DF}" destId="{6320B499-AC3B-4961-AA39-453726E64085}" srcOrd="0" destOrd="0" presId="urn:microsoft.com/office/officeart/2005/8/layout/bProcess3"/>
    <dgm:cxn modelId="{9D51263D-E4EF-4AF6-8547-715C67D9D8B2}" type="presOf" srcId="{E6598DA7-B343-46F2-8A04-E07FAF15547B}" destId="{6A0BF111-D3D1-43EE-A9ED-172CC659E840}" srcOrd="0" destOrd="0" presId="urn:microsoft.com/office/officeart/2005/8/layout/bProcess3"/>
    <dgm:cxn modelId="{CB97985F-987C-411B-B5BD-E55D591EE673}" srcId="{1F84482F-E227-4B48-8AA7-9E9B1E3178F4}" destId="{B6B5EC17-B123-4DDD-9715-9E4E8B40C21C}" srcOrd="8" destOrd="0" parTransId="{DA171A0A-B5A8-48DB-ABA4-CF05177E1076}" sibTransId="{88B5DB24-410F-4850-8FCE-B02DD81A1B8D}"/>
    <dgm:cxn modelId="{F19CA661-E5AE-4121-A8A8-B17E1474E32D}" type="presOf" srcId="{658BE7D3-B476-4435-BAF8-ADA71533389B}" destId="{FF5F635E-5686-41B7-8391-B112CC327A8B}" srcOrd="0" destOrd="0" presId="urn:microsoft.com/office/officeart/2005/8/layout/bProcess3"/>
    <dgm:cxn modelId="{7467EC45-88A8-4AB9-8E03-8962E408DEB0}" type="presOf" srcId="{EAFC5374-4177-4B30-A671-1A7A197C5335}" destId="{47CD2305-4047-413C-A4E7-D85A68DB59A5}" srcOrd="0" destOrd="0" presId="urn:microsoft.com/office/officeart/2005/8/layout/bProcess3"/>
    <dgm:cxn modelId="{E126AF67-8853-4230-8633-5477712413A2}" type="presOf" srcId="{1F84482F-E227-4B48-8AA7-9E9B1E3178F4}" destId="{FE3A3C83-3523-4C82-8C8E-8073E1D20B44}" srcOrd="0" destOrd="0" presId="urn:microsoft.com/office/officeart/2005/8/layout/bProcess3"/>
    <dgm:cxn modelId="{D8B3A14C-AA51-49D0-BC5A-3A643C162449}" type="presOf" srcId="{584DC5EF-83F2-4998-B04A-AB478181404D}" destId="{35D1B614-2189-448C-BDB9-BF05DE5E12F1}" srcOrd="0" destOrd="0" presId="urn:microsoft.com/office/officeart/2005/8/layout/bProcess3"/>
    <dgm:cxn modelId="{68674E4F-BC86-446C-815A-8263493C3127}" type="presOf" srcId="{33804185-33AB-428B-AC59-B627CEEE1F83}" destId="{807DC140-A228-4C2C-AC6B-EB92110DCD8C}" srcOrd="1" destOrd="0" presId="urn:microsoft.com/office/officeart/2005/8/layout/bProcess3"/>
    <dgm:cxn modelId="{55AA7A5A-C5EA-49C4-9997-55F621C5231B}" srcId="{1F84482F-E227-4B48-8AA7-9E9B1E3178F4}" destId="{DC801DDC-A488-44CA-8148-1BE1F7DDD3AF}" srcOrd="3" destOrd="0" parTransId="{943CE47D-3F0F-4EBC-9F1C-199DFB7A6F40}" sibTransId="{22E1A593-4E42-4661-96CC-6E5D86C0F050}"/>
    <dgm:cxn modelId="{D2ED857B-29F3-49BC-9CFA-9AD4B368B6B3}" srcId="{1F84482F-E227-4B48-8AA7-9E9B1E3178F4}" destId="{E5BBE27A-3132-4569-B769-1C965B2A9894}" srcOrd="1" destOrd="0" parTransId="{C74850A6-8F09-4750-BB34-CA4106E82BF3}" sibTransId="{5E5E0934-3210-4509-9629-1883A8EA4AD6}"/>
    <dgm:cxn modelId="{68EF607F-609A-4C38-BA21-2992B8874CF7}" srcId="{1F84482F-E227-4B48-8AA7-9E9B1E3178F4}" destId="{BC11CCA6-7EA7-44B6-883E-B4C9CCF38886}" srcOrd="6" destOrd="0" parTransId="{5C68FD00-9895-44D4-8D58-2F19F2B06F72}" sibTransId="{F09B9CF0-7B68-4123-A686-5B925CBC669B}"/>
    <dgm:cxn modelId="{61799F87-D907-4845-B4CF-DBBAF9EA1870}" type="presOf" srcId="{6E76C8A3-12B9-46C5-B313-87980A81222F}" destId="{6B76FB4F-1076-4F29-A73D-7480A91A5770}" srcOrd="0" destOrd="0" presId="urn:microsoft.com/office/officeart/2005/8/layout/bProcess3"/>
    <dgm:cxn modelId="{28D4C08B-9D42-4F88-9070-EA38B6BF0B51}" type="presOf" srcId="{56F1DA39-2690-46B8-817F-8F7BDBECFE36}" destId="{BD616820-FD54-4C4D-AAAF-BCAB0CF36E39}" srcOrd="0" destOrd="0" presId="urn:microsoft.com/office/officeart/2005/8/layout/bProcess3"/>
    <dgm:cxn modelId="{E287048E-9914-46D7-BA42-3FB389D427DB}" srcId="{1F84482F-E227-4B48-8AA7-9E9B1E3178F4}" destId="{F3E3EE60-3E50-4916-A940-24778EA406DF}" srcOrd="9" destOrd="0" parTransId="{353DD58A-8A25-4CBD-8170-6508115FBED1}" sibTransId="{2F8FB710-9CC0-4DE5-99D4-A2233AAC4130}"/>
    <dgm:cxn modelId="{155FE98F-3802-496C-AC6E-A0F4FAB48825}" type="presOf" srcId="{22E1A593-4E42-4661-96CC-6E5D86C0F050}" destId="{0E06B03A-8D7B-4D51-A8D1-0534FBD81BA0}" srcOrd="1" destOrd="0" presId="urn:microsoft.com/office/officeart/2005/8/layout/bProcess3"/>
    <dgm:cxn modelId="{AF86B395-1E6F-44F6-9745-6A52B5D2CB4C}" type="presOf" srcId="{79DF8C70-7300-4B48-856A-55411681CD94}" destId="{741637AB-C97B-4EC6-93F2-929D609A5FE3}" srcOrd="1" destOrd="0" presId="urn:microsoft.com/office/officeart/2005/8/layout/bProcess3"/>
    <dgm:cxn modelId="{276A0796-B2C2-485C-B051-02059C0D8A3B}" type="presOf" srcId="{F09B9CF0-7B68-4123-A686-5B925CBC669B}" destId="{41658BDC-3736-4C4B-AECD-08C14F358CD4}" srcOrd="1" destOrd="0" presId="urn:microsoft.com/office/officeart/2005/8/layout/bProcess3"/>
    <dgm:cxn modelId="{DD621896-6DB0-4C4F-80E1-9D890A0BE3B9}" type="presOf" srcId="{88B5DB24-410F-4850-8FCE-B02DD81A1B8D}" destId="{398A46A1-A79B-4ED4-8B4F-E9C83F9DA633}" srcOrd="0" destOrd="0" presId="urn:microsoft.com/office/officeart/2005/8/layout/bProcess3"/>
    <dgm:cxn modelId="{7969F696-91B2-4BAE-AB52-AB23FCD7BFB7}" type="presOf" srcId="{EAFC5374-4177-4B30-A671-1A7A197C5335}" destId="{A44EC6A2-EBCA-4F7E-B9D9-D5206AADDDA4}" srcOrd="1" destOrd="0" presId="urn:microsoft.com/office/officeart/2005/8/layout/bProcess3"/>
    <dgm:cxn modelId="{DFCACBA9-4B66-44C3-836B-A0DFA57077B2}" type="presOf" srcId="{584DC5EF-83F2-4998-B04A-AB478181404D}" destId="{1B1F2E20-18BD-4CF1-8343-5ABB66D2A34D}" srcOrd="1" destOrd="0" presId="urn:microsoft.com/office/officeart/2005/8/layout/bProcess3"/>
    <dgm:cxn modelId="{7680CDB4-8408-4988-B11C-7B80CCCBE3A1}" type="presOf" srcId="{5E5E0934-3210-4509-9629-1883A8EA4AD6}" destId="{515A9CB7-8932-48BA-B821-FFED141211B7}" srcOrd="0" destOrd="0" presId="urn:microsoft.com/office/officeart/2005/8/layout/bProcess3"/>
    <dgm:cxn modelId="{A4773BBA-363D-4C27-B8D7-3D3BDA10B5E3}" srcId="{1F84482F-E227-4B48-8AA7-9E9B1E3178F4}" destId="{523FBDE0-4D8F-439C-A7C9-CBF5641F9590}" srcOrd="5" destOrd="0" parTransId="{35448422-BA09-43C0-B70B-5D7DD1473F14}" sibTransId="{584DC5EF-83F2-4998-B04A-AB478181404D}"/>
    <dgm:cxn modelId="{CAB31DBE-99A9-4D3C-8A34-857FE3AA5379}" type="presOf" srcId="{B6B5EC17-B123-4DDD-9715-9E4E8B40C21C}" destId="{B43C01CF-7AF3-4901-B6D4-FA0460A739A7}" srcOrd="0" destOrd="0" presId="urn:microsoft.com/office/officeart/2005/8/layout/bProcess3"/>
    <dgm:cxn modelId="{A9FAC1CF-73FA-43C9-AC7F-4B0437C0A19E}" type="presOf" srcId="{523FBDE0-4D8F-439C-A7C9-CBF5641F9590}" destId="{04AF4C6E-EAA8-49C8-A044-962FCCAE34BD}" srcOrd="0" destOrd="0" presId="urn:microsoft.com/office/officeart/2005/8/layout/bProcess3"/>
    <dgm:cxn modelId="{C222CED0-F31E-4E6E-B9C2-758419B8D71F}" type="presOf" srcId="{14ABBED5-F796-4932-A643-10220A7B484C}" destId="{807CB485-1648-4496-B9D7-E88F971BAC38}" srcOrd="0" destOrd="0" presId="urn:microsoft.com/office/officeart/2005/8/layout/bProcess3"/>
    <dgm:cxn modelId="{033380DC-6129-409A-BDE3-63230A130678}" type="presOf" srcId="{88B5DB24-410F-4850-8FCE-B02DD81A1B8D}" destId="{AEAAF882-7C40-498B-82C3-E2A79FA6AD63}" srcOrd="1" destOrd="0" presId="urn:microsoft.com/office/officeart/2005/8/layout/bProcess3"/>
    <dgm:cxn modelId="{BAD1C1E3-572E-4B44-8083-D50D3F8CCE72}" type="presOf" srcId="{E5BBE27A-3132-4569-B769-1C965B2A9894}" destId="{BEFF9AEF-3C90-471E-84CD-BE7EE1C9B599}" srcOrd="0" destOrd="0" presId="urn:microsoft.com/office/officeart/2005/8/layout/bProcess3"/>
    <dgm:cxn modelId="{AC8157E6-2566-44A3-9AB5-8B605DE0CBC8}" type="presOf" srcId="{5E5E0934-3210-4509-9629-1883A8EA4AD6}" destId="{68D46B76-A472-4A6A-8EB5-D2B28F897585}" srcOrd="1" destOrd="0" presId="urn:microsoft.com/office/officeart/2005/8/layout/bProcess3"/>
    <dgm:cxn modelId="{0F42BBF6-B367-45B8-B300-34D38B579991}" srcId="{1F84482F-E227-4B48-8AA7-9E9B1E3178F4}" destId="{658BE7D3-B476-4435-BAF8-ADA71533389B}" srcOrd="7" destOrd="0" parTransId="{13B547C2-D706-4DB3-B3E4-FA582E8D82E8}" sibTransId="{EAFC5374-4177-4B30-A671-1A7A197C5335}"/>
    <dgm:cxn modelId="{FDEF3FF9-1C91-4475-A830-8805E3C52CB0}" type="presOf" srcId="{DC801DDC-A488-44CA-8148-1BE1F7DDD3AF}" destId="{0BFAD69E-4DE7-488A-80D7-22E3C04E646C}" srcOrd="0" destOrd="0" presId="urn:microsoft.com/office/officeart/2005/8/layout/bProcess3"/>
    <dgm:cxn modelId="{DCC7D050-2C82-4CF4-B7A8-7BA69BC22477}" type="presParOf" srcId="{FE3A3C83-3523-4C82-8C8E-8073E1D20B44}" destId="{807CB485-1648-4496-B9D7-E88F971BAC38}" srcOrd="0" destOrd="0" presId="urn:microsoft.com/office/officeart/2005/8/layout/bProcess3"/>
    <dgm:cxn modelId="{E16ECDF3-1443-4177-95AE-9A819A4E7A7C}" type="presParOf" srcId="{FE3A3C83-3523-4C82-8C8E-8073E1D20B44}" destId="{BD616820-FD54-4C4D-AAAF-BCAB0CF36E39}" srcOrd="1" destOrd="0" presId="urn:microsoft.com/office/officeart/2005/8/layout/bProcess3"/>
    <dgm:cxn modelId="{31F79711-43D7-40E2-9401-B4D0DDF7B7B4}" type="presParOf" srcId="{BD616820-FD54-4C4D-AAAF-BCAB0CF36E39}" destId="{7F112C22-A334-4BAA-90FD-49F0B029C2E8}" srcOrd="0" destOrd="0" presId="urn:microsoft.com/office/officeart/2005/8/layout/bProcess3"/>
    <dgm:cxn modelId="{9F137A21-A57D-41A1-8720-D6218B2ACB2D}" type="presParOf" srcId="{FE3A3C83-3523-4C82-8C8E-8073E1D20B44}" destId="{BEFF9AEF-3C90-471E-84CD-BE7EE1C9B599}" srcOrd="2" destOrd="0" presId="urn:microsoft.com/office/officeart/2005/8/layout/bProcess3"/>
    <dgm:cxn modelId="{C90C2205-1EA8-487C-9696-7788C920AC20}" type="presParOf" srcId="{FE3A3C83-3523-4C82-8C8E-8073E1D20B44}" destId="{515A9CB7-8932-48BA-B821-FFED141211B7}" srcOrd="3" destOrd="0" presId="urn:microsoft.com/office/officeart/2005/8/layout/bProcess3"/>
    <dgm:cxn modelId="{BCEAFF6B-AF4F-45D5-A2EA-FD3FE68B3406}" type="presParOf" srcId="{515A9CB7-8932-48BA-B821-FFED141211B7}" destId="{68D46B76-A472-4A6A-8EB5-D2B28F897585}" srcOrd="0" destOrd="0" presId="urn:microsoft.com/office/officeart/2005/8/layout/bProcess3"/>
    <dgm:cxn modelId="{6F46B29B-781D-4F58-8110-43B8CDE32899}" type="presParOf" srcId="{FE3A3C83-3523-4C82-8C8E-8073E1D20B44}" destId="{6A0BF111-D3D1-43EE-A9ED-172CC659E840}" srcOrd="4" destOrd="0" presId="urn:microsoft.com/office/officeart/2005/8/layout/bProcess3"/>
    <dgm:cxn modelId="{8BC7CC8B-1B9E-4312-856D-1D93B450EAB5}" type="presParOf" srcId="{FE3A3C83-3523-4C82-8C8E-8073E1D20B44}" destId="{0D130D92-A8C8-442D-A349-0252A7725AA0}" srcOrd="5" destOrd="0" presId="urn:microsoft.com/office/officeart/2005/8/layout/bProcess3"/>
    <dgm:cxn modelId="{DBC806F9-B528-4FED-B78E-592F7B1CF037}" type="presParOf" srcId="{0D130D92-A8C8-442D-A349-0252A7725AA0}" destId="{807DC140-A228-4C2C-AC6B-EB92110DCD8C}" srcOrd="0" destOrd="0" presId="urn:microsoft.com/office/officeart/2005/8/layout/bProcess3"/>
    <dgm:cxn modelId="{CF50E9CF-C2C1-4BF5-828B-2131767FBC99}" type="presParOf" srcId="{FE3A3C83-3523-4C82-8C8E-8073E1D20B44}" destId="{0BFAD69E-4DE7-488A-80D7-22E3C04E646C}" srcOrd="6" destOrd="0" presId="urn:microsoft.com/office/officeart/2005/8/layout/bProcess3"/>
    <dgm:cxn modelId="{6951FBF9-E616-4453-B7C4-AC48E0536002}" type="presParOf" srcId="{FE3A3C83-3523-4C82-8C8E-8073E1D20B44}" destId="{1CBD456E-66BB-45BB-BBB4-4B43008E21D2}" srcOrd="7" destOrd="0" presId="urn:microsoft.com/office/officeart/2005/8/layout/bProcess3"/>
    <dgm:cxn modelId="{530C85FC-2710-4E9D-BB7F-7A90075197B6}" type="presParOf" srcId="{1CBD456E-66BB-45BB-BBB4-4B43008E21D2}" destId="{0E06B03A-8D7B-4D51-A8D1-0534FBD81BA0}" srcOrd="0" destOrd="0" presId="urn:microsoft.com/office/officeart/2005/8/layout/bProcess3"/>
    <dgm:cxn modelId="{A618C781-821D-4050-8815-0CAC43BD1352}" type="presParOf" srcId="{FE3A3C83-3523-4C82-8C8E-8073E1D20B44}" destId="{6B76FB4F-1076-4F29-A73D-7480A91A5770}" srcOrd="8" destOrd="0" presId="urn:microsoft.com/office/officeart/2005/8/layout/bProcess3"/>
    <dgm:cxn modelId="{A5F17D79-9418-4E19-8798-C89493FB0BFA}" type="presParOf" srcId="{FE3A3C83-3523-4C82-8C8E-8073E1D20B44}" destId="{9E29C9C7-1B44-44D9-B4DC-8337862531DA}" srcOrd="9" destOrd="0" presId="urn:microsoft.com/office/officeart/2005/8/layout/bProcess3"/>
    <dgm:cxn modelId="{C72BDD22-F535-4F2A-93FA-2C7A33192FD3}" type="presParOf" srcId="{9E29C9C7-1B44-44D9-B4DC-8337862531DA}" destId="{741637AB-C97B-4EC6-93F2-929D609A5FE3}" srcOrd="0" destOrd="0" presId="urn:microsoft.com/office/officeart/2005/8/layout/bProcess3"/>
    <dgm:cxn modelId="{C83B102D-7940-48DD-A13D-20149DABA21C}" type="presParOf" srcId="{FE3A3C83-3523-4C82-8C8E-8073E1D20B44}" destId="{04AF4C6E-EAA8-49C8-A044-962FCCAE34BD}" srcOrd="10" destOrd="0" presId="urn:microsoft.com/office/officeart/2005/8/layout/bProcess3"/>
    <dgm:cxn modelId="{83AE161E-67F6-4098-857A-EC9877E69CE5}" type="presParOf" srcId="{FE3A3C83-3523-4C82-8C8E-8073E1D20B44}" destId="{35D1B614-2189-448C-BDB9-BF05DE5E12F1}" srcOrd="11" destOrd="0" presId="urn:microsoft.com/office/officeart/2005/8/layout/bProcess3"/>
    <dgm:cxn modelId="{BA203080-FC50-4646-90A2-4D7E61436871}" type="presParOf" srcId="{35D1B614-2189-448C-BDB9-BF05DE5E12F1}" destId="{1B1F2E20-18BD-4CF1-8343-5ABB66D2A34D}" srcOrd="0" destOrd="0" presId="urn:microsoft.com/office/officeart/2005/8/layout/bProcess3"/>
    <dgm:cxn modelId="{2E32A699-9401-4B71-93FB-0FEF414DC7C0}" type="presParOf" srcId="{FE3A3C83-3523-4C82-8C8E-8073E1D20B44}" destId="{7A57F473-4C80-4BF2-A511-6FA82F3FA9A5}" srcOrd="12" destOrd="0" presId="urn:microsoft.com/office/officeart/2005/8/layout/bProcess3"/>
    <dgm:cxn modelId="{85EB5ED1-6641-4673-8F56-74FDE48F1245}" type="presParOf" srcId="{FE3A3C83-3523-4C82-8C8E-8073E1D20B44}" destId="{94F0C595-6499-4333-8FAA-2DB9005F9626}" srcOrd="13" destOrd="0" presId="urn:microsoft.com/office/officeart/2005/8/layout/bProcess3"/>
    <dgm:cxn modelId="{2385E633-71D3-4078-9D0C-3FC38AD383BB}" type="presParOf" srcId="{94F0C595-6499-4333-8FAA-2DB9005F9626}" destId="{41658BDC-3736-4C4B-AECD-08C14F358CD4}" srcOrd="0" destOrd="0" presId="urn:microsoft.com/office/officeart/2005/8/layout/bProcess3"/>
    <dgm:cxn modelId="{F46721BF-6C5C-401E-AC20-C506DD012F12}" type="presParOf" srcId="{FE3A3C83-3523-4C82-8C8E-8073E1D20B44}" destId="{FF5F635E-5686-41B7-8391-B112CC327A8B}" srcOrd="14" destOrd="0" presId="urn:microsoft.com/office/officeart/2005/8/layout/bProcess3"/>
    <dgm:cxn modelId="{41276FCE-0A6C-4F73-BFD8-BACDD5F08236}" type="presParOf" srcId="{FE3A3C83-3523-4C82-8C8E-8073E1D20B44}" destId="{47CD2305-4047-413C-A4E7-D85A68DB59A5}" srcOrd="15" destOrd="0" presId="urn:microsoft.com/office/officeart/2005/8/layout/bProcess3"/>
    <dgm:cxn modelId="{0756AE3F-9E0C-40EC-ACF3-FEDD7EA56942}" type="presParOf" srcId="{47CD2305-4047-413C-A4E7-D85A68DB59A5}" destId="{A44EC6A2-EBCA-4F7E-B9D9-D5206AADDDA4}" srcOrd="0" destOrd="0" presId="urn:microsoft.com/office/officeart/2005/8/layout/bProcess3"/>
    <dgm:cxn modelId="{715CFE36-A14C-44C0-BC9A-A56605FFE929}" type="presParOf" srcId="{FE3A3C83-3523-4C82-8C8E-8073E1D20B44}" destId="{B43C01CF-7AF3-4901-B6D4-FA0460A739A7}" srcOrd="16" destOrd="0" presId="urn:microsoft.com/office/officeart/2005/8/layout/bProcess3"/>
    <dgm:cxn modelId="{2B4ED8A7-1A37-4B4A-AA6A-201118A34F57}" type="presParOf" srcId="{FE3A3C83-3523-4C82-8C8E-8073E1D20B44}" destId="{398A46A1-A79B-4ED4-8B4F-E9C83F9DA633}" srcOrd="17" destOrd="0" presId="urn:microsoft.com/office/officeart/2005/8/layout/bProcess3"/>
    <dgm:cxn modelId="{19461EBA-7619-4348-82DB-6AD310DC7729}" type="presParOf" srcId="{398A46A1-A79B-4ED4-8B4F-E9C83F9DA633}" destId="{AEAAF882-7C40-498B-82C3-E2A79FA6AD63}" srcOrd="0" destOrd="0" presId="urn:microsoft.com/office/officeart/2005/8/layout/bProcess3"/>
    <dgm:cxn modelId="{BB13B18C-F606-40B6-87B8-DE0E12CCC8B6}" type="presParOf" srcId="{FE3A3C83-3523-4C82-8C8E-8073E1D20B44}" destId="{6320B499-AC3B-4961-AA39-453726E64085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F3464D-4DB2-43BB-BA4E-67451A9A98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6460B5-9C0D-4AEA-9EEE-EC55849C4F37}">
      <dgm:prSet phldrT="[Text]"/>
      <dgm:spPr/>
      <dgm:t>
        <a:bodyPr/>
        <a:lstStyle/>
        <a:p>
          <a:r>
            <a:rPr lang="en-GB" dirty="0"/>
            <a:t>Inspiralba</a:t>
          </a:r>
        </a:p>
      </dgm:t>
    </dgm:pt>
    <dgm:pt modelId="{E6C898FF-3911-417B-A46B-892C4DDC2F86}" type="parTrans" cxnId="{C2C1E9BE-0299-4129-AD5E-C7D97748F4DB}">
      <dgm:prSet/>
      <dgm:spPr/>
      <dgm:t>
        <a:bodyPr/>
        <a:lstStyle/>
        <a:p>
          <a:endParaRPr lang="en-GB"/>
        </a:p>
      </dgm:t>
    </dgm:pt>
    <dgm:pt modelId="{B6139A76-094D-4461-AD74-44A793890EC7}" type="sibTrans" cxnId="{C2C1E9BE-0299-4129-AD5E-C7D97748F4DB}">
      <dgm:prSet/>
      <dgm:spPr/>
      <dgm:t>
        <a:bodyPr/>
        <a:lstStyle/>
        <a:p>
          <a:endParaRPr lang="en-GB"/>
        </a:p>
      </dgm:t>
    </dgm:pt>
    <dgm:pt modelId="{C0DD9E60-033C-4B25-954D-EC5FA409B23A}">
      <dgm:prSet phldrT="[Text]"/>
      <dgm:spPr/>
      <dgm:t>
        <a:bodyPr/>
        <a:lstStyle/>
        <a:p>
          <a:r>
            <a:rPr lang="en-GB" dirty="0"/>
            <a:t>Impact Hub Inverness</a:t>
          </a:r>
        </a:p>
      </dgm:t>
    </dgm:pt>
    <dgm:pt modelId="{D99C8DE5-AA37-4546-9593-FD8B0EEEB8B4}" type="parTrans" cxnId="{EA5F5E6D-4986-43E8-BCF5-A95ED6493A08}">
      <dgm:prSet/>
      <dgm:spPr/>
      <dgm:t>
        <a:bodyPr/>
        <a:lstStyle/>
        <a:p>
          <a:endParaRPr lang="en-GB"/>
        </a:p>
      </dgm:t>
    </dgm:pt>
    <dgm:pt modelId="{AE8713B0-BBD6-4FF9-BA01-4423018CEE5D}" type="sibTrans" cxnId="{EA5F5E6D-4986-43E8-BCF5-A95ED6493A08}">
      <dgm:prSet/>
      <dgm:spPr/>
      <dgm:t>
        <a:bodyPr/>
        <a:lstStyle/>
        <a:p>
          <a:endParaRPr lang="en-GB"/>
        </a:p>
      </dgm:t>
    </dgm:pt>
    <dgm:pt modelId="{7F289EB5-30AE-4134-B7D0-5227FBDC9939}">
      <dgm:prSet phldrT="[Text]"/>
      <dgm:spPr/>
      <dgm:t>
        <a:bodyPr/>
        <a:lstStyle/>
        <a:p>
          <a:r>
            <a:rPr lang="en-GB" dirty="0" err="1"/>
            <a:t>Growbiz</a:t>
          </a:r>
          <a:endParaRPr lang="en-GB" dirty="0"/>
        </a:p>
      </dgm:t>
    </dgm:pt>
    <dgm:pt modelId="{99C1BD43-ABF7-4434-91BA-09B9666280CA}" type="parTrans" cxnId="{ED2B4082-2E71-4283-B9C7-DC5182849B19}">
      <dgm:prSet/>
      <dgm:spPr/>
      <dgm:t>
        <a:bodyPr/>
        <a:lstStyle/>
        <a:p>
          <a:endParaRPr lang="en-GB"/>
        </a:p>
      </dgm:t>
    </dgm:pt>
    <dgm:pt modelId="{1D79B26D-97C6-475C-AFDF-087034ED8E9E}" type="sibTrans" cxnId="{ED2B4082-2E71-4283-B9C7-DC5182849B19}">
      <dgm:prSet/>
      <dgm:spPr/>
      <dgm:t>
        <a:bodyPr/>
        <a:lstStyle/>
        <a:p>
          <a:endParaRPr lang="en-GB"/>
        </a:p>
      </dgm:t>
    </dgm:pt>
    <dgm:pt modelId="{3464AC3B-7F7E-40A6-A5C5-3903F3765901}">
      <dgm:prSet phldrT="[Text]"/>
      <dgm:spPr/>
      <dgm:t>
        <a:bodyPr/>
        <a:lstStyle/>
        <a:p>
          <a:r>
            <a:rPr lang="en-GB" dirty="0"/>
            <a:t>HIE</a:t>
          </a:r>
        </a:p>
      </dgm:t>
    </dgm:pt>
    <dgm:pt modelId="{EC28AAD0-89D0-4693-B8CC-5B27DF5E3958}" type="parTrans" cxnId="{44BCCFBA-8BD9-4BDE-9436-DFCF0C2BBEC0}">
      <dgm:prSet/>
      <dgm:spPr/>
      <dgm:t>
        <a:bodyPr/>
        <a:lstStyle/>
        <a:p>
          <a:endParaRPr lang="en-GB"/>
        </a:p>
      </dgm:t>
    </dgm:pt>
    <dgm:pt modelId="{BC25CD31-5025-4A6C-9937-7A2F351BD1E2}" type="sibTrans" cxnId="{44BCCFBA-8BD9-4BDE-9436-DFCF0C2BBEC0}">
      <dgm:prSet/>
      <dgm:spPr/>
      <dgm:t>
        <a:bodyPr/>
        <a:lstStyle/>
        <a:p>
          <a:endParaRPr lang="en-GB"/>
        </a:p>
      </dgm:t>
    </dgm:pt>
    <dgm:pt modelId="{26B00CC7-2A86-417E-B930-3217C6B4FC58}">
      <dgm:prSet phldrT="[Text]"/>
      <dgm:spPr/>
      <dgm:t>
        <a:bodyPr/>
        <a:lstStyle/>
        <a:p>
          <a:r>
            <a:rPr lang="en-GB" dirty="0"/>
            <a:t>DTAS</a:t>
          </a:r>
        </a:p>
      </dgm:t>
    </dgm:pt>
    <dgm:pt modelId="{4C488832-1652-40A7-BA21-09CFBDF069D1}" type="parTrans" cxnId="{C64D2338-04D5-4B59-9B6C-77E6B53D6453}">
      <dgm:prSet/>
      <dgm:spPr/>
      <dgm:t>
        <a:bodyPr/>
        <a:lstStyle/>
        <a:p>
          <a:endParaRPr lang="en-GB"/>
        </a:p>
      </dgm:t>
    </dgm:pt>
    <dgm:pt modelId="{6842B368-0D48-4808-A8B6-AD672E8C5577}" type="sibTrans" cxnId="{C64D2338-04D5-4B59-9B6C-77E6B53D6453}">
      <dgm:prSet/>
      <dgm:spPr/>
      <dgm:t>
        <a:bodyPr/>
        <a:lstStyle/>
        <a:p>
          <a:endParaRPr lang="en-GB"/>
        </a:p>
      </dgm:t>
    </dgm:pt>
    <dgm:pt modelId="{336AA265-7686-4341-9657-88649273FEEA}">
      <dgm:prSet phldrT="[Text]"/>
      <dgm:spPr/>
      <dgm:t>
        <a:bodyPr/>
        <a:lstStyle/>
        <a:p>
          <a:r>
            <a:rPr lang="en-GB" dirty="0"/>
            <a:t>Community Learning Exchange</a:t>
          </a:r>
        </a:p>
      </dgm:t>
    </dgm:pt>
    <dgm:pt modelId="{EF3E8537-8782-4BA5-8CEE-CE697196DBE6}" type="parTrans" cxnId="{5CF6AF7F-3C81-4248-BB64-C8ABA57EDC95}">
      <dgm:prSet/>
      <dgm:spPr/>
    </dgm:pt>
    <dgm:pt modelId="{971AC720-A4DE-4456-841E-3C828DAA625A}" type="sibTrans" cxnId="{5CF6AF7F-3C81-4248-BB64-C8ABA57EDC95}">
      <dgm:prSet/>
      <dgm:spPr/>
    </dgm:pt>
    <dgm:pt modelId="{23ADB029-07EC-4949-B0BF-9D346D7F0048}" type="pres">
      <dgm:prSet presAssocID="{8DF3464D-4DB2-43BB-BA4E-67451A9A98BA}" presName="diagram" presStyleCnt="0">
        <dgm:presLayoutVars>
          <dgm:dir/>
          <dgm:resizeHandles val="exact"/>
        </dgm:presLayoutVars>
      </dgm:prSet>
      <dgm:spPr/>
    </dgm:pt>
    <dgm:pt modelId="{D6849B68-7723-4FBD-904A-A465B499094A}" type="pres">
      <dgm:prSet presAssocID="{786460B5-9C0D-4AEA-9EEE-EC55849C4F37}" presName="node" presStyleLbl="node1" presStyleIdx="0" presStyleCnt="6">
        <dgm:presLayoutVars>
          <dgm:bulletEnabled val="1"/>
        </dgm:presLayoutVars>
      </dgm:prSet>
      <dgm:spPr/>
    </dgm:pt>
    <dgm:pt modelId="{8AB67314-1FF1-46DB-9900-C98956F9C90A}" type="pres">
      <dgm:prSet presAssocID="{B6139A76-094D-4461-AD74-44A793890EC7}" presName="sibTrans" presStyleCnt="0"/>
      <dgm:spPr/>
    </dgm:pt>
    <dgm:pt modelId="{BF2CBB8C-0913-4DAD-9341-B3DD690180DA}" type="pres">
      <dgm:prSet presAssocID="{C0DD9E60-033C-4B25-954D-EC5FA409B23A}" presName="node" presStyleLbl="node1" presStyleIdx="1" presStyleCnt="6">
        <dgm:presLayoutVars>
          <dgm:bulletEnabled val="1"/>
        </dgm:presLayoutVars>
      </dgm:prSet>
      <dgm:spPr/>
    </dgm:pt>
    <dgm:pt modelId="{5FE218C7-40CF-4E02-9B44-F405422386D6}" type="pres">
      <dgm:prSet presAssocID="{AE8713B0-BBD6-4FF9-BA01-4423018CEE5D}" presName="sibTrans" presStyleCnt="0"/>
      <dgm:spPr/>
    </dgm:pt>
    <dgm:pt modelId="{EBD72724-1D7C-4102-B7F6-E7EB08DB8389}" type="pres">
      <dgm:prSet presAssocID="{7F289EB5-30AE-4134-B7D0-5227FBDC9939}" presName="node" presStyleLbl="node1" presStyleIdx="2" presStyleCnt="6">
        <dgm:presLayoutVars>
          <dgm:bulletEnabled val="1"/>
        </dgm:presLayoutVars>
      </dgm:prSet>
      <dgm:spPr/>
    </dgm:pt>
    <dgm:pt modelId="{71C4BB04-0C23-4BBD-8114-E9B7A8661ECA}" type="pres">
      <dgm:prSet presAssocID="{1D79B26D-97C6-475C-AFDF-087034ED8E9E}" presName="sibTrans" presStyleCnt="0"/>
      <dgm:spPr/>
    </dgm:pt>
    <dgm:pt modelId="{E45E29CB-EB90-49CC-AF12-BD4F0486F591}" type="pres">
      <dgm:prSet presAssocID="{3464AC3B-7F7E-40A6-A5C5-3903F3765901}" presName="node" presStyleLbl="node1" presStyleIdx="3" presStyleCnt="6">
        <dgm:presLayoutVars>
          <dgm:bulletEnabled val="1"/>
        </dgm:presLayoutVars>
      </dgm:prSet>
      <dgm:spPr/>
    </dgm:pt>
    <dgm:pt modelId="{759EE19C-B4D2-49B6-8531-11CAB9A1E387}" type="pres">
      <dgm:prSet presAssocID="{BC25CD31-5025-4A6C-9937-7A2F351BD1E2}" presName="sibTrans" presStyleCnt="0"/>
      <dgm:spPr/>
    </dgm:pt>
    <dgm:pt modelId="{7913E8D1-9519-424A-9973-D697AC835186}" type="pres">
      <dgm:prSet presAssocID="{26B00CC7-2A86-417E-B930-3217C6B4FC58}" presName="node" presStyleLbl="node1" presStyleIdx="4" presStyleCnt="6">
        <dgm:presLayoutVars>
          <dgm:bulletEnabled val="1"/>
        </dgm:presLayoutVars>
      </dgm:prSet>
      <dgm:spPr/>
    </dgm:pt>
    <dgm:pt modelId="{DA4E8A29-1F78-46A7-809B-02EBAFD2F9D0}" type="pres">
      <dgm:prSet presAssocID="{6842B368-0D48-4808-A8B6-AD672E8C5577}" presName="sibTrans" presStyleCnt="0"/>
      <dgm:spPr/>
    </dgm:pt>
    <dgm:pt modelId="{1D452782-AC4C-4E0A-BED5-B4F296E0507B}" type="pres">
      <dgm:prSet presAssocID="{336AA265-7686-4341-9657-88649273FEEA}" presName="node" presStyleLbl="node1" presStyleIdx="5" presStyleCnt="6">
        <dgm:presLayoutVars>
          <dgm:bulletEnabled val="1"/>
        </dgm:presLayoutVars>
      </dgm:prSet>
      <dgm:spPr/>
    </dgm:pt>
  </dgm:ptLst>
  <dgm:cxnLst>
    <dgm:cxn modelId="{583EFE15-5CC9-48BE-87B1-0BDA70D3BA82}" type="presOf" srcId="{786460B5-9C0D-4AEA-9EEE-EC55849C4F37}" destId="{D6849B68-7723-4FBD-904A-A465B499094A}" srcOrd="0" destOrd="0" presId="urn:microsoft.com/office/officeart/2005/8/layout/default"/>
    <dgm:cxn modelId="{37C63F26-F267-4B38-AB2E-AAB988360E8C}" type="presOf" srcId="{336AA265-7686-4341-9657-88649273FEEA}" destId="{1D452782-AC4C-4E0A-BED5-B4F296E0507B}" srcOrd="0" destOrd="0" presId="urn:microsoft.com/office/officeart/2005/8/layout/default"/>
    <dgm:cxn modelId="{322C082E-F93D-49DA-A441-AE16168491C3}" type="presOf" srcId="{26B00CC7-2A86-417E-B930-3217C6B4FC58}" destId="{7913E8D1-9519-424A-9973-D697AC835186}" srcOrd="0" destOrd="0" presId="urn:microsoft.com/office/officeart/2005/8/layout/default"/>
    <dgm:cxn modelId="{C64D2338-04D5-4B59-9B6C-77E6B53D6453}" srcId="{8DF3464D-4DB2-43BB-BA4E-67451A9A98BA}" destId="{26B00CC7-2A86-417E-B930-3217C6B4FC58}" srcOrd="4" destOrd="0" parTransId="{4C488832-1652-40A7-BA21-09CFBDF069D1}" sibTransId="{6842B368-0D48-4808-A8B6-AD672E8C5577}"/>
    <dgm:cxn modelId="{7698B23E-5199-47B9-A858-1C2E768A71CC}" type="presOf" srcId="{7F289EB5-30AE-4134-B7D0-5227FBDC9939}" destId="{EBD72724-1D7C-4102-B7F6-E7EB08DB8389}" srcOrd="0" destOrd="0" presId="urn:microsoft.com/office/officeart/2005/8/layout/default"/>
    <dgm:cxn modelId="{DB89E440-7C3D-43A2-ADDA-6803FB1CF381}" type="presOf" srcId="{C0DD9E60-033C-4B25-954D-EC5FA409B23A}" destId="{BF2CBB8C-0913-4DAD-9341-B3DD690180DA}" srcOrd="0" destOrd="0" presId="urn:microsoft.com/office/officeart/2005/8/layout/default"/>
    <dgm:cxn modelId="{EA5F5E6D-4986-43E8-BCF5-A95ED6493A08}" srcId="{8DF3464D-4DB2-43BB-BA4E-67451A9A98BA}" destId="{C0DD9E60-033C-4B25-954D-EC5FA409B23A}" srcOrd="1" destOrd="0" parTransId="{D99C8DE5-AA37-4546-9593-FD8B0EEEB8B4}" sibTransId="{AE8713B0-BBD6-4FF9-BA01-4423018CEE5D}"/>
    <dgm:cxn modelId="{5CF6AF7F-3C81-4248-BB64-C8ABA57EDC95}" srcId="{8DF3464D-4DB2-43BB-BA4E-67451A9A98BA}" destId="{336AA265-7686-4341-9657-88649273FEEA}" srcOrd="5" destOrd="0" parTransId="{EF3E8537-8782-4BA5-8CEE-CE697196DBE6}" sibTransId="{971AC720-A4DE-4456-841E-3C828DAA625A}"/>
    <dgm:cxn modelId="{CE530E82-2D8A-431F-806E-932BF699015E}" type="presOf" srcId="{8DF3464D-4DB2-43BB-BA4E-67451A9A98BA}" destId="{23ADB029-07EC-4949-B0BF-9D346D7F0048}" srcOrd="0" destOrd="0" presId="urn:microsoft.com/office/officeart/2005/8/layout/default"/>
    <dgm:cxn modelId="{ED2B4082-2E71-4283-B9C7-DC5182849B19}" srcId="{8DF3464D-4DB2-43BB-BA4E-67451A9A98BA}" destId="{7F289EB5-30AE-4134-B7D0-5227FBDC9939}" srcOrd="2" destOrd="0" parTransId="{99C1BD43-ABF7-4434-91BA-09B9666280CA}" sibTransId="{1D79B26D-97C6-475C-AFDF-087034ED8E9E}"/>
    <dgm:cxn modelId="{091C0FAA-3D86-49EC-8DEB-F19A646DD16D}" type="presOf" srcId="{3464AC3B-7F7E-40A6-A5C5-3903F3765901}" destId="{E45E29CB-EB90-49CC-AF12-BD4F0486F591}" srcOrd="0" destOrd="0" presId="urn:microsoft.com/office/officeart/2005/8/layout/default"/>
    <dgm:cxn modelId="{44BCCFBA-8BD9-4BDE-9436-DFCF0C2BBEC0}" srcId="{8DF3464D-4DB2-43BB-BA4E-67451A9A98BA}" destId="{3464AC3B-7F7E-40A6-A5C5-3903F3765901}" srcOrd="3" destOrd="0" parTransId="{EC28AAD0-89D0-4693-B8CC-5B27DF5E3958}" sibTransId="{BC25CD31-5025-4A6C-9937-7A2F351BD1E2}"/>
    <dgm:cxn modelId="{C2C1E9BE-0299-4129-AD5E-C7D97748F4DB}" srcId="{8DF3464D-4DB2-43BB-BA4E-67451A9A98BA}" destId="{786460B5-9C0D-4AEA-9EEE-EC55849C4F37}" srcOrd="0" destOrd="0" parTransId="{E6C898FF-3911-417B-A46B-892C4DDC2F86}" sibTransId="{B6139A76-094D-4461-AD74-44A793890EC7}"/>
    <dgm:cxn modelId="{E5AB2825-28FE-41C4-8F83-FAA8972E8779}" type="presParOf" srcId="{23ADB029-07EC-4949-B0BF-9D346D7F0048}" destId="{D6849B68-7723-4FBD-904A-A465B499094A}" srcOrd="0" destOrd="0" presId="urn:microsoft.com/office/officeart/2005/8/layout/default"/>
    <dgm:cxn modelId="{3460D4F5-0AC1-4DE6-A899-259C2049ADFF}" type="presParOf" srcId="{23ADB029-07EC-4949-B0BF-9D346D7F0048}" destId="{8AB67314-1FF1-46DB-9900-C98956F9C90A}" srcOrd="1" destOrd="0" presId="urn:microsoft.com/office/officeart/2005/8/layout/default"/>
    <dgm:cxn modelId="{53DA9573-8A67-4A89-9746-C30118EE16B0}" type="presParOf" srcId="{23ADB029-07EC-4949-B0BF-9D346D7F0048}" destId="{BF2CBB8C-0913-4DAD-9341-B3DD690180DA}" srcOrd="2" destOrd="0" presId="urn:microsoft.com/office/officeart/2005/8/layout/default"/>
    <dgm:cxn modelId="{E9AF6B34-066A-4EB0-90CF-BBE08489A8F2}" type="presParOf" srcId="{23ADB029-07EC-4949-B0BF-9D346D7F0048}" destId="{5FE218C7-40CF-4E02-9B44-F405422386D6}" srcOrd="3" destOrd="0" presId="urn:microsoft.com/office/officeart/2005/8/layout/default"/>
    <dgm:cxn modelId="{135FE46A-9419-4527-A629-92168E5AE4F9}" type="presParOf" srcId="{23ADB029-07EC-4949-B0BF-9D346D7F0048}" destId="{EBD72724-1D7C-4102-B7F6-E7EB08DB8389}" srcOrd="4" destOrd="0" presId="urn:microsoft.com/office/officeart/2005/8/layout/default"/>
    <dgm:cxn modelId="{797C2D0D-A620-4EDD-9F8B-5CF389E33568}" type="presParOf" srcId="{23ADB029-07EC-4949-B0BF-9D346D7F0048}" destId="{71C4BB04-0C23-4BBD-8114-E9B7A8661ECA}" srcOrd="5" destOrd="0" presId="urn:microsoft.com/office/officeart/2005/8/layout/default"/>
    <dgm:cxn modelId="{A31F1F0E-218F-4267-8396-018C08000851}" type="presParOf" srcId="{23ADB029-07EC-4949-B0BF-9D346D7F0048}" destId="{E45E29CB-EB90-49CC-AF12-BD4F0486F591}" srcOrd="6" destOrd="0" presId="urn:microsoft.com/office/officeart/2005/8/layout/default"/>
    <dgm:cxn modelId="{E3757709-CF34-44FA-AE28-001855E9FEC4}" type="presParOf" srcId="{23ADB029-07EC-4949-B0BF-9D346D7F0048}" destId="{759EE19C-B4D2-49B6-8531-11CAB9A1E387}" srcOrd="7" destOrd="0" presId="urn:microsoft.com/office/officeart/2005/8/layout/default"/>
    <dgm:cxn modelId="{EF58DD9B-6D3B-4075-8662-2CBF2BFADF60}" type="presParOf" srcId="{23ADB029-07EC-4949-B0BF-9D346D7F0048}" destId="{7913E8D1-9519-424A-9973-D697AC835186}" srcOrd="8" destOrd="0" presId="urn:microsoft.com/office/officeart/2005/8/layout/default"/>
    <dgm:cxn modelId="{F706AE28-5827-42DB-B404-9F96C2A978AE}" type="presParOf" srcId="{23ADB029-07EC-4949-B0BF-9D346D7F0048}" destId="{DA4E8A29-1F78-46A7-809B-02EBAFD2F9D0}" srcOrd="9" destOrd="0" presId="urn:microsoft.com/office/officeart/2005/8/layout/default"/>
    <dgm:cxn modelId="{BA509F5E-AF9B-44E8-A242-B04F6467A8E6}" type="presParOf" srcId="{23ADB029-07EC-4949-B0BF-9D346D7F0048}" destId="{1D452782-AC4C-4E0A-BED5-B4F296E0507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87C9C-7A7D-4194-AF59-53DB678244BB}">
      <dsp:nvSpPr>
        <dsp:cNvPr id="0" name=""/>
        <dsp:cNvSpPr/>
      </dsp:nvSpPr>
      <dsp:spPr>
        <a:xfrm>
          <a:off x="0" y="353088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7C9C-BEA5-44DB-A51C-4AA50BB28865}">
      <dsp:nvSpPr>
        <dsp:cNvPr id="0" name=""/>
        <dsp:cNvSpPr/>
      </dsp:nvSpPr>
      <dsp:spPr>
        <a:xfrm>
          <a:off x="0" y="2014313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EC2A3-2C17-40DF-A6BA-8AF658D66BFE}">
      <dsp:nvSpPr>
        <dsp:cNvPr id="0" name=""/>
        <dsp:cNvSpPr/>
      </dsp:nvSpPr>
      <dsp:spPr>
        <a:xfrm>
          <a:off x="0" y="497742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E1605-1E38-442D-9F5D-E5AC328C1BBF}">
      <dsp:nvSpPr>
        <dsp:cNvPr id="0" name=""/>
        <dsp:cNvSpPr/>
      </dsp:nvSpPr>
      <dsp:spPr>
        <a:xfrm>
          <a:off x="2139695" y="554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One to one Business Support</a:t>
          </a:r>
        </a:p>
      </dsp:txBody>
      <dsp:txXfrm>
        <a:off x="2139695" y="554"/>
        <a:ext cx="6089904" cy="497187"/>
      </dsp:txXfrm>
    </dsp:sp>
    <dsp:sp modelId="{88F8EFB4-9A4F-4436-9CB0-342C368241FF}">
      <dsp:nvSpPr>
        <dsp:cNvPr id="0" name=""/>
        <dsp:cNvSpPr/>
      </dsp:nvSpPr>
      <dsp:spPr>
        <a:xfrm>
          <a:off x="0" y="554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Support</a:t>
          </a:r>
        </a:p>
      </dsp:txBody>
      <dsp:txXfrm>
        <a:off x="24275" y="24829"/>
        <a:ext cx="2091146" cy="472912"/>
      </dsp:txXfrm>
    </dsp:sp>
    <dsp:sp modelId="{6C9C3E74-D787-40FA-8F0E-11260AC2BA7C}">
      <dsp:nvSpPr>
        <dsp:cNvPr id="0" name=""/>
        <dsp:cNvSpPr/>
      </dsp:nvSpPr>
      <dsp:spPr>
        <a:xfrm>
          <a:off x="0" y="497742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Start up for social entrepreneurs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Business Support for existing enterprises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Business Recovery / crisis support</a:t>
          </a:r>
        </a:p>
      </dsp:txBody>
      <dsp:txXfrm>
        <a:off x="0" y="497742"/>
        <a:ext cx="8229600" cy="994524"/>
      </dsp:txXfrm>
    </dsp:sp>
    <dsp:sp modelId="{11346F3A-9543-400D-A036-2C68080654B1}">
      <dsp:nvSpPr>
        <dsp:cNvPr id="0" name=""/>
        <dsp:cNvSpPr/>
      </dsp:nvSpPr>
      <dsp:spPr>
        <a:xfrm>
          <a:off x="2139695" y="1517125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Bespoke up-skilling</a:t>
          </a:r>
        </a:p>
      </dsp:txBody>
      <dsp:txXfrm>
        <a:off x="2139695" y="1517125"/>
        <a:ext cx="6089904" cy="497187"/>
      </dsp:txXfrm>
    </dsp:sp>
    <dsp:sp modelId="{B5EA79AB-763D-40AE-9E7E-742AB7CA1D62}">
      <dsp:nvSpPr>
        <dsp:cNvPr id="0" name=""/>
        <dsp:cNvSpPr/>
      </dsp:nvSpPr>
      <dsp:spPr>
        <a:xfrm>
          <a:off x="0" y="1517125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Learning</a:t>
          </a:r>
        </a:p>
      </dsp:txBody>
      <dsp:txXfrm>
        <a:off x="24275" y="1541400"/>
        <a:ext cx="2091146" cy="472912"/>
      </dsp:txXfrm>
    </dsp:sp>
    <dsp:sp modelId="{1AECDCB6-DE39-4C31-8B3C-0C5970458A5D}">
      <dsp:nvSpPr>
        <dsp:cNvPr id="0" name=""/>
        <dsp:cNvSpPr/>
      </dsp:nvSpPr>
      <dsp:spPr>
        <a:xfrm>
          <a:off x="0" y="2014313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Leadership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Training and webinars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Group sessions</a:t>
          </a:r>
        </a:p>
      </dsp:txBody>
      <dsp:txXfrm>
        <a:off x="0" y="2014313"/>
        <a:ext cx="8229600" cy="994524"/>
      </dsp:txXfrm>
    </dsp:sp>
    <dsp:sp modelId="{BA7D6E80-EF4E-4E5F-9B95-D3194DC002EC}">
      <dsp:nvSpPr>
        <dsp:cNvPr id="0" name=""/>
        <dsp:cNvSpPr/>
      </dsp:nvSpPr>
      <dsp:spPr>
        <a:xfrm>
          <a:off x="2139695" y="3033696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Suite of information</a:t>
          </a:r>
        </a:p>
      </dsp:txBody>
      <dsp:txXfrm>
        <a:off x="2139695" y="3033696"/>
        <a:ext cx="6089904" cy="497187"/>
      </dsp:txXfrm>
    </dsp:sp>
    <dsp:sp modelId="{781FD467-5236-4BF6-A692-013CFCDE135C}">
      <dsp:nvSpPr>
        <dsp:cNvPr id="0" name=""/>
        <dsp:cNvSpPr/>
      </dsp:nvSpPr>
      <dsp:spPr>
        <a:xfrm>
          <a:off x="0" y="3033696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Resources</a:t>
          </a:r>
        </a:p>
      </dsp:txBody>
      <dsp:txXfrm>
        <a:off x="24275" y="3057971"/>
        <a:ext cx="2091146" cy="472912"/>
      </dsp:txXfrm>
    </dsp:sp>
    <dsp:sp modelId="{96DF5D2B-8D36-4D83-8F80-3049F3C55C17}">
      <dsp:nvSpPr>
        <dsp:cNvPr id="0" name=""/>
        <dsp:cNvSpPr/>
      </dsp:nvSpPr>
      <dsp:spPr>
        <a:xfrm>
          <a:off x="0" y="3530884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Building a website resource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Information and signposting</a:t>
          </a:r>
        </a:p>
      </dsp:txBody>
      <dsp:txXfrm>
        <a:off x="0" y="3530884"/>
        <a:ext cx="8229600" cy="994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32E78-E927-4F88-9AE4-D08BAD13ECDC}">
      <dsp:nvSpPr>
        <dsp:cNvPr id="0" name=""/>
        <dsp:cNvSpPr/>
      </dsp:nvSpPr>
      <dsp:spPr>
        <a:xfrm>
          <a:off x="625706" y="0"/>
          <a:ext cx="7091337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300D7-BFC3-470B-8124-FC54C0C068A8}">
      <dsp:nvSpPr>
        <dsp:cNvPr id="0" name=""/>
        <dsp:cNvSpPr/>
      </dsp:nvSpPr>
      <dsp:spPr>
        <a:xfrm>
          <a:off x="2291" y="1219199"/>
          <a:ext cx="133410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Register once for multiple support</a:t>
          </a:r>
        </a:p>
      </dsp:txBody>
      <dsp:txXfrm>
        <a:off x="67417" y="1284325"/>
        <a:ext cx="1203854" cy="1495348"/>
      </dsp:txXfrm>
    </dsp:sp>
    <dsp:sp modelId="{6E4DB7AD-77EE-4F8A-A4A3-384456163519}">
      <dsp:nvSpPr>
        <dsp:cNvPr id="0" name=""/>
        <dsp:cNvSpPr/>
      </dsp:nvSpPr>
      <dsp:spPr>
        <a:xfrm>
          <a:off x="1403103" y="1219199"/>
          <a:ext cx="133410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Referred to support provider if eligible</a:t>
          </a:r>
        </a:p>
      </dsp:txBody>
      <dsp:txXfrm>
        <a:off x="1468229" y="1284325"/>
        <a:ext cx="1203854" cy="1495348"/>
      </dsp:txXfrm>
    </dsp:sp>
    <dsp:sp modelId="{0F52F596-8CFE-454C-8C88-8F13AAEF96EC}">
      <dsp:nvSpPr>
        <dsp:cNvPr id="0" name=""/>
        <dsp:cNvSpPr/>
      </dsp:nvSpPr>
      <dsp:spPr>
        <a:xfrm>
          <a:off x="2803915" y="1219199"/>
          <a:ext cx="133410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Action plan</a:t>
          </a:r>
        </a:p>
      </dsp:txBody>
      <dsp:txXfrm>
        <a:off x="2869041" y="1284325"/>
        <a:ext cx="1203854" cy="1495348"/>
      </dsp:txXfrm>
    </dsp:sp>
    <dsp:sp modelId="{13DC2A7C-C948-42DC-8003-34CD082B1410}">
      <dsp:nvSpPr>
        <dsp:cNvPr id="0" name=""/>
        <dsp:cNvSpPr/>
      </dsp:nvSpPr>
      <dsp:spPr>
        <a:xfrm>
          <a:off x="4204727" y="1219199"/>
          <a:ext cx="133410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Delivery of support</a:t>
          </a:r>
        </a:p>
      </dsp:txBody>
      <dsp:txXfrm>
        <a:off x="4269853" y="1284325"/>
        <a:ext cx="1203854" cy="1495348"/>
      </dsp:txXfrm>
    </dsp:sp>
    <dsp:sp modelId="{81E66BD8-2602-44A4-A910-49B2276E154B}">
      <dsp:nvSpPr>
        <dsp:cNvPr id="0" name=""/>
        <dsp:cNvSpPr/>
      </dsp:nvSpPr>
      <dsp:spPr>
        <a:xfrm>
          <a:off x="5605539" y="1219199"/>
          <a:ext cx="133410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Evaluation</a:t>
          </a:r>
        </a:p>
      </dsp:txBody>
      <dsp:txXfrm>
        <a:off x="5670665" y="1284325"/>
        <a:ext cx="1203854" cy="1495348"/>
      </dsp:txXfrm>
    </dsp:sp>
    <dsp:sp modelId="{4913DF56-80BA-4186-9E87-D99358F57439}">
      <dsp:nvSpPr>
        <dsp:cNvPr id="0" name=""/>
        <dsp:cNvSpPr/>
      </dsp:nvSpPr>
      <dsp:spPr>
        <a:xfrm>
          <a:off x="7006351" y="1219199"/>
          <a:ext cx="133410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Can apply again</a:t>
          </a:r>
        </a:p>
      </dsp:txBody>
      <dsp:txXfrm>
        <a:off x="7071477" y="1284325"/>
        <a:ext cx="1203854" cy="1495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B5E9A-376C-43AC-9EA2-570653040ADA}">
      <dsp:nvSpPr>
        <dsp:cNvPr id="0" name=""/>
        <dsp:cNvSpPr/>
      </dsp:nvSpPr>
      <dsp:spPr>
        <a:xfrm>
          <a:off x="1403959" y="1647641"/>
          <a:ext cx="1230680" cy="1230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Service Examples</a:t>
          </a:r>
        </a:p>
      </dsp:txBody>
      <dsp:txXfrm>
        <a:off x="1584188" y="1827870"/>
        <a:ext cx="870222" cy="870222"/>
      </dsp:txXfrm>
    </dsp:sp>
    <dsp:sp modelId="{81E24695-FDF7-4F94-870B-199F4B2F9807}">
      <dsp:nvSpPr>
        <dsp:cNvPr id="0" name=""/>
        <dsp:cNvSpPr/>
      </dsp:nvSpPr>
      <dsp:spPr>
        <a:xfrm rot="16200000">
          <a:off x="1833163" y="1434079"/>
          <a:ext cx="37227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72273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2009993" y="1452197"/>
        <a:ext cx="18613" cy="18613"/>
      </dsp:txXfrm>
    </dsp:sp>
    <dsp:sp modelId="{65CE3C56-1491-4590-AC62-93BC04852BDB}">
      <dsp:nvSpPr>
        <dsp:cNvPr id="0" name=""/>
        <dsp:cNvSpPr/>
      </dsp:nvSpPr>
      <dsp:spPr>
        <a:xfrm>
          <a:off x="1403959" y="44687"/>
          <a:ext cx="1230680" cy="1230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Generating ideas and business planning</a:t>
          </a:r>
        </a:p>
      </dsp:txBody>
      <dsp:txXfrm>
        <a:off x="1584188" y="224916"/>
        <a:ext cx="870222" cy="870222"/>
      </dsp:txXfrm>
    </dsp:sp>
    <dsp:sp modelId="{68EDA7CD-2DBD-4159-B03F-C64136F155B5}">
      <dsp:nvSpPr>
        <dsp:cNvPr id="0" name=""/>
        <dsp:cNvSpPr/>
      </dsp:nvSpPr>
      <dsp:spPr>
        <a:xfrm rot="19800000">
          <a:off x="2527262" y="1834817"/>
          <a:ext cx="37227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72273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2704092" y="1852936"/>
        <a:ext cx="18613" cy="18613"/>
      </dsp:txXfrm>
    </dsp:sp>
    <dsp:sp modelId="{74C43C40-4F6E-49A8-AD4F-83F7BCEF1E84}">
      <dsp:nvSpPr>
        <dsp:cNvPr id="0" name=""/>
        <dsp:cNvSpPr/>
      </dsp:nvSpPr>
      <dsp:spPr>
        <a:xfrm>
          <a:off x="2792158" y="846164"/>
          <a:ext cx="1230680" cy="1230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Digital solutions</a:t>
          </a:r>
        </a:p>
      </dsp:txBody>
      <dsp:txXfrm>
        <a:off x="2972387" y="1026393"/>
        <a:ext cx="870222" cy="870222"/>
      </dsp:txXfrm>
    </dsp:sp>
    <dsp:sp modelId="{5DAFF521-8F54-49F4-8E21-047B839F4635}">
      <dsp:nvSpPr>
        <dsp:cNvPr id="0" name=""/>
        <dsp:cNvSpPr/>
      </dsp:nvSpPr>
      <dsp:spPr>
        <a:xfrm rot="1800000">
          <a:off x="2527262" y="2636294"/>
          <a:ext cx="37227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72273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2704092" y="2654413"/>
        <a:ext cx="18613" cy="18613"/>
      </dsp:txXfrm>
    </dsp:sp>
    <dsp:sp modelId="{C299CCAC-C77D-493B-B008-E803E4F249F2}">
      <dsp:nvSpPr>
        <dsp:cNvPr id="0" name=""/>
        <dsp:cNvSpPr/>
      </dsp:nvSpPr>
      <dsp:spPr>
        <a:xfrm>
          <a:off x="2792158" y="2449118"/>
          <a:ext cx="1230680" cy="1230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Research and consultation </a:t>
          </a:r>
        </a:p>
      </dsp:txBody>
      <dsp:txXfrm>
        <a:off x="2972387" y="2629347"/>
        <a:ext cx="870222" cy="870222"/>
      </dsp:txXfrm>
    </dsp:sp>
    <dsp:sp modelId="{4BE27E5A-E5A2-456A-AF80-716F745E1DFB}">
      <dsp:nvSpPr>
        <dsp:cNvPr id="0" name=""/>
        <dsp:cNvSpPr/>
      </dsp:nvSpPr>
      <dsp:spPr>
        <a:xfrm rot="5400000">
          <a:off x="1833163" y="3037032"/>
          <a:ext cx="37227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72273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2009993" y="3055151"/>
        <a:ext cx="18613" cy="18613"/>
      </dsp:txXfrm>
    </dsp:sp>
    <dsp:sp modelId="{072D9766-EAC6-4AF6-AB54-0464285C9DAB}">
      <dsp:nvSpPr>
        <dsp:cNvPr id="0" name=""/>
        <dsp:cNvSpPr/>
      </dsp:nvSpPr>
      <dsp:spPr>
        <a:xfrm>
          <a:off x="1403959" y="3250594"/>
          <a:ext cx="1230680" cy="1230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Funding strategy</a:t>
          </a:r>
        </a:p>
      </dsp:txBody>
      <dsp:txXfrm>
        <a:off x="1584188" y="3430823"/>
        <a:ext cx="870222" cy="870222"/>
      </dsp:txXfrm>
    </dsp:sp>
    <dsp:sp modelId="{B61D4B2C-2783-4439-9CA3-8C550B2F2FF8}">
      <dsp:nvSpPr>
        <dsp:cNvPr id="0" name=""/>
        <dsp:cNvSpPr/>
      </dsp:nvSpPr>
      <dsp:spPr>
        <a:xfrm rot="9000000">
          <a:off x="1139064" y="2636294"/>
          <a:ext cx="37227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72273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1315893" y="2654413"/>
        <a:ext cx="18613" cy="18613"/>
      </dsp:txXfrm>
    </dsp:sp>
    <dsp:sp modelId="{4EF60795-6F7A-456C-B50E-ABD87B13B5C9}">
      <dsp:nvSpPr>
        <dsp:cNvPr id="0" name=""/>
        <dsp:cNvSpPr/>
      </dsp:nvSpPr>
      <dsp:spPr>
        <a:xfrm>
          <a:off x="15761" y="2449118"/>
          <a:ext cx="1230680" cy="1230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Marketing and branding</a:t>
          </a:r>
        </a:p>
      </dsp:txBody>
      <dsp:txXfrm>
        <a:off x="195990" y="2629347"/>
        <a:ext cx="870222" cy="870222"/>
      </dsp:txXfrm>
    </dsp:sp>
    <dsp:sp modelId="{BF18FD18-5AD1-47EC-B554-FF38EF221590}">
      <dsp:nvSpPr>
        <dsp:cNvPr id="0" name=""/>
        <dsp:cNvSpPr/>
      </dsp:nvSpPr>
      <dsp:spPr>
        <a:xfrm rot="12600000">
          <a:off x="1139064" y="1834817"/>
          <a:ext cx="37227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72273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1315893" y="1852936"/>
        <a:ext cx="18613" cy="18613"/>
      </dsp:txXfrm>
    </dsp:sp>
    <dsp:sp modelId="{321F51AF-BCC1-40C4-ADCA-D20771776C65}">
      <dsp:nvSpPr>
        <dsp:cNvPr id="0" name=""/>
        <dsp:cNvSpPr/>
      </dsp:nvSpPr>
      <dsp:spPr>
        <a:xfrm>
          <a:off x="15761" y="846164"/>
          <a:ext cx="1230680" cy="1230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Governance and legal structure</a:t>
          </a:r>
          <a:r>
            <a:rPr lang="en-GB" sz="1200" kern="1200" dirty="0"/>
            <a:t> </a:t>
          </a:r>
        </a:p>
      </dsp:txBody>
      <dsp:txXfrm>
        <a:off x="195990" y="1026393"/>
        <a:ext cx="870222" cy="870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16820-FD54-4C4D-AAAF-BCAB0CF36E39}">
      <dsp:nvSpPr>
        <dsp:cNvPr id="0" name=""/>
        <dsp:cNvSpPr/>
      </dsp:nvSpPr>
      <dsp:spPr>
        <a:xfrm>
          <a:off x="1895266" y="960982"/>
          <a:ext cx="405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3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2087027" y="1004523"/>
        <a:ext cx="21795" cy="4359"/>
      </dsp:txXfrm>
    </dsp:sp>
    <dsp:sp modelId="{807CB485-1648-4496-B9D7-E88F971BAC38}">
      <dsp:nvSpPr>
        <dsp:cNvPr id="0" name=""/>
        <dsp:cNvSpPr/>
      </dsp:nvSpPr>
      <dsp:spPr>
        <a:xfrm>
          <a:off x="1769" y="438113"/>
          <a:ext cx="1895296" cy="1137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On-line Enquiry Form</a:t>
          </a:r>
        </a:p>
      </dsp:txBody>
      <dsp:txXfrm>
        <a:off x="1769" y="438113"/>
        <a:ext cx="1895296" cy="1137177"/>
      </dsp:txXfrm>
    </dsp:sp>
    <dsp:sp modelId="{515A9CB7-8932-48BA-B821-FFED141211B7}">
      <dsp:nvSpPr>
        <dsp:cNvPr id="0" name=""/>
        <dsp:cNvSpPr/>
      </dsp:nvSpPr>
      <dsp:spPr>
        <a:xfrm>
          <a:off x="4226480" y="960982"/>
          <a:ext cx="405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3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418242" y="1004523"/>
        <a:ext cx="21795" cy="4359"/>
      </dsp:txXfrm>
    </dsp:sp>
    <dsp:sp modelId="{BEFF9AEF-3C90-471E-84CD-BE7EE1C9B599}">
      <dsp:nvSpPr>
        <dsp:cNvPr id="0" name=""/>
        <dsp:cNvSpPr/>
      </dsp:nvSpPr>
      <dsp:spPr>
        <a:xfrm>
          <a:off x="2332984" y="438113"/>
          <a:ext cx="1895296" cy="1137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Quick Eligibility check</a:t>
          </a:r>
        </a:p>
      </dsp:txBody>
      <dsp:txXfrm>
        <a:off x="2332984" y="438113"/>
        <a:ext cx="1895296" cy="1137177"/>
      </dsp:txXfrm>
    </dsp:sp>
    <dsp:sp modelId="{0D130D92-A8C8-442D-A349-0252A7725AA0}">
      <dsp:nvSpPr>
        <dsp:cNvPr id="0" name=""/>
        <dsp:cNvSpPr/>
      </dsp:nvSpPr>
      <dsp:spPr>
        <a:xfrm>
          <a:off x="6557695" y="960982"/>
          <a:ext cx="405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3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6749456" y="1004523"/>
        <a:ext cx="21795" cy="4359"/>
      </dsp:txXfrm>
    </dsp:sp>
    <dsp:sp modelId="{6A0BF111-D3D1-43EE-A9ED-172CC659E840}">
      <dsp:nvSpPr>
        <dsp:cNvPr id="0" name=""/>
        <dsp:cNvSpPr/>
      </dsp:nvSpPr>
      <dsp:spPr>
        <a:xfrm>
          <a:off x="4664199" y="438113"/>
          <a:ext cx="1895296" cy="1137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Health check to get to know the organisation</a:t>
          </a:r>
        </a:p>
      </dsp:txBody>
      <dsp:txXfrm>
        <a:off x="4664199" y="438113"/>
        <a:ext cx="1895296" cy="1137177"/>
      </dsp:txXfrm>
    </dsp:sp>
    <dsp:sp modelId="{1CBD456E-66BB-45BB-BBB4-4B43008E21D2}">
      <dsp:nvSpPr>
        <dsp:cNvPr id="0" name=""/>
        <dsp:cNvSpPr/>
      </dsp:nvSpPr>
      <dsp:spPr>
        <a:xfrm>
          <a:off x="949417" y="1573491"/>
          <a:ext cx="6993644" cy="405318"/>
        </a:xfrm>
        <a:custGeom>
          <a:avLst/>
          <a:gdLst/>
          <a:ahLst/>
          <a:cxnLst/>
          <a:rect l="0" t="0" r="0" b="0"/>
          <a:pathLst>
            <a:path>
              <a:moveTo>
                <a:pt x="6993644" y="0"/>
              </a:moveTo>
              <a:lnTo>
                <a:pt x="6993644" y="219759"/>
              </a:lnTo>
              <a:lnTo>
                <a:pt x="0" y="219759"/>
              </a:lnTo>
              <a:lnTo>
                <a:pt x="0" y="40531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271059" y="1773971"/>
        <a:ext cx="350360" cy="4359"/>
      </dsp:txXfrm>
    </dsp:sp>
    <dsp:sp modelId="{0BFAD69E-4DE7-488A-80D7-22E3C04E646C}">
      <dsp:nvSpPr>
        <dsp:cNvPr id="0" name=""/>
        <dsp:cNvSpPr/>
      </dsp:nvSpPr>
      <dsp:spPr>
        <a:xfrm>
          <a:off x="6995413" y="438113"/>
          <a:ext cx="1895296" cy="1137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Action plan agreed</a:t>
          </a:r>
        </a:p>
      </dsp:txBody>
      <dsp:txXfrm>
        <a:off x="6995413" y="438113"/>
        <a:ext cx="1895296" cy="1137177"/>
      </dsp:txXfrm>
    </dsp:sp>
    <dsp:sp modelId="{9E29C9C7-1B44-44D9-B4DC-8337862531DA}">
      <dsp:nvSpPr>
        <dsp:cNvPr id="0" name=""/>
        <dsp:cNvSpPr/>
      </dsp:nvSpPr>
      <dsp:spPr>
        <a:xfrm>
          <a:off x="1895266" y="2534079"/>
          <a:ext cx="405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3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2087027" y="2577619"/>
        <a:ext cx="21795" cy="4359"/>
      </dsp:txXfrm>
    </dsp:sp>
    <dsp:sp modelId="{6B76FB4F-1076-4F29-A73D-7480A91A5770}">
      <dsp:nvSpPr>
        <dsp:cNvPr id="0" name=""/>
        <dsp:cNvSpPr/>
      </dsp:nvSpPr>
      <dsp:spPr>
        <a:xfrm>
          <a:off x="1769" y="2011210"/>
          <a:ext cx="1895296" cy="1137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Support delivered by CE Average duration - 6 days</a:t>
          </a:r>
        </a:p>
      </dsp:txBody>
      <dsp:txXfrm>
        <a:off x="1769" y="2011210"/>
        <a:ext cx="1895296" cy="1137177"/>
      </dsp:txXfrm>
    </dsp:sp>
    <dsp:sp modelId="{35D1B614-2189-448C-BDB9-BF05DE5E12F1}">
      <dsp:nvSpPr>
        <dsp:cNvPr id="0" name=""/>
        <dsp:cNvSpPr/>
      </dsp:nvSpPr>
      <dsp:spPr>
        <a:xfrm>
          <a:off x="4226480" y="2534079"/>
          <a:ext cx="4571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5667" y="45720"/>
              </a:lnTo>
              <a:lnTo>
                <a:pt x="245667" y="50734"/>
              </a:lnTo>
              <a:lnTo>
                <a:pt x="457135" y="5073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442854" y="2577619"/>
        <a:ext cx="24388" cy="4359"/>
      </dsp:txXfrm>
    </dsp:sp>
    <dsp:sp modelId="{04AF4C6E-EAA8-49C8-A044-962FCCAE34BD}">
      <dsp:nvSpPr>
        <dsp:cNvPr id="0" name=""/>
        <dsp:cNvSpPr/>
      </dsp:nvSpPr>
      <dsp:spPr>
        <a:xfrm>
          <a:off x="2332984" y="2011210"/>
          <a:ext cx="1895296" cy="1137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Possible out-source to specialist </a:t>
          </a:r>
        </a:p>
      </dsp:txBody>
      <dsp:txXfrm>
        <a:off x="2332984" y="2011210"/>
        <a:ext cx="1895296" cy="1137177"/>
      </dsp:txXfrm>
    </dsp:sp>
    <dsp:sp modelId="{94F0C595-6499-4333-8FAA-2DB9005F9626}">
      <dsp:nvSpPr>
        <dsp:cNvPr id="0" name=""/>
        <dsp:cNvSpPr/>
      </dsp:nvSpPr>
      <dsp:spPr>
        <a:xfrm>
          <a:off x="6609513" y="2534079"/>
          <a:ext cx="353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734"/>
              </a:moveTo>
              <a:lnTo>
                <a:pt x="193850" y="50734"/>
              </a:lnTo>
              <a:lnTo>
                <a:pt x="193850" y="45720"/>
              </a:lnTo>
              <a:lnTo>
                <a:pt x="3535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6776660" y="2577619"/>
        <a:ext cx="19206" cy="4359"/>
      </dsp:txXfrm>
    </dsp:sp>
    <dsp:sp modelId="{7A57F473-4C80-4BF2-A511-6FA82F3FA9A5}">
      <dsp:nvSpPr>
        <dsp:cNvPr id="0" name=""/>
        <dsp:cNvSpPr/>
      </dsp:nvSpPr>
      <dsp:spPr>
        <a:xfrm>
          <a:off x="4716016" y="2016224"/>
          <a:ext cx="1895296" cy="1137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Link applicant into local and national networks</a:t>
          </a:r>
        </a:p>
      </dsp:txBody>
      <dsp:txXfrm>
        <a:off x="4716016" y="2016224"/>
        <a:ext cx="1895296" cy="1137177"/>
      </dsp:txXfrm>
    </dsp:sp>
    <dsp:sp modelId="{47CD2305-4047-413C-A4E7-D85A68DB59A5}">
      <dsp:nvSpPr>
        <dsp:cNvPr id="0" name=""/>
        <dsp:cNvSpPr/>
      </dsp:nvSpPr>
      <dsp:spPr>
        <a:xfrm>
          <a:off x="949417" y="3146587"/>
          <a:ext cx="6993644" cy="405318"/>
        </a:xfrm>
        <a:custGeom>
          <a:avLst/>
          <a:gdLst/>
          <a:ahLst/>
          <a:cxnLst/>
          <a:rect l="0" t="0" r="0" b="0"/>
          <a:pathLst>
            <a:path>
              <a:moveTo>
                <a:pt x="6993644" y="0"/>
              </a:moveTo>
              <a:lnTo>
                <a:pt x="6993644" y="219759"/>
              </a:lnTo>
              <a:lnTo>
                <a:pt x="0" y="219759"/>
              </a:lnTo>
              <a:lnTo>
                <a:pt x="0" y="40531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271059" y="3347067"/>
        <a:ext cx="350360" cy="4359"/>
      </dsp:txXfrm>
    </dsp:sp>
    <dsp:sp modelId="{FF5F635E-5686-41B7-8391-B112CC327A8B}">
      <dsp:nvSpPr>
        <dsp:cNvPr id="0" name=""/>
        <dsp:cNvSpPr/>
      </dsp:nvSpPr>
      <dsp:spPr>
        <a:xfrm>
          <a:off x="6995413" y="2011210"/>
          <a:ext cx="1895296" cy="1137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Evaluation sent</a:t>
          </a:r>
        </a:p>
      </dsp:txBody>
      <dsp:txXfrm>
        <a:off x="6995413" y="2011210"/>
        <a:ext cx="1895296" cy="1137177"/>
      </dsp:txXfrm>
    </dsp:sp>
    <dsp:sp modelId="{398A46A1-A79B-4ED4-8B4F-E9C83F9DA633}">
      <dsp:nvSpPr>
        <dsp:cNvPr id="0" name=""/>
        <dsp:cNvSpPr/>
      </dsp:nvSpPr>
      <dsp:spPr>
        <a:xfrm>
          <a:off x="1895266" y="4107175"/>
          <a:ext cx="405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31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2087027" y="4150715"/>
        <a:ext cx="21795" cy="4359"/>
      </dsp:txXfrm>
    </dsp:sp>
    <dsp:sp modelId="{B43C01CF-7AF3-4901-B6D4-FA0460A739A7}">
      <dsp:nvSpPr>
        <dsp:cNvPr id="0" name=""/>
        <dsp:cNvSpPr/>
      </dsp:nvSpPr>
      <dsp:spPr>
        <a:xfrm>
          <a:off x="1769" y="3584306"/>
          <a:ext cx="1895296" cy="1137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Move into long term light touch mentoring/after care</a:t>
          </a:r>
        </a:p>
      </dsp:txBody>
      <dsp:txXfrm>
        <a:off x="1769" y="3584306"/>
        <a:ext cx="1895296" cy="1137177"/>
      </dsp:txXfrm>
    </dsp:sp>
    <dsp:sp modelId="{6320B499-AC3B-4961-AA39-453726E64085}">
      <dsp:nvSpPr>
        <dsp:cNvPr id="0" name=""/>
        <dsp:cNvSpPr/>
      </dsp:nvSpPr>
      <dsp:spPr>
        <a:xfrm>
          <a:off x="2332984" y="3584306"/>
          <a:ext cx="1895296" cy="1137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When ready, refer into other support providers in SE eco-system</a:t>
          </a:r>
        </a:p>
      </dsp:txBody>
      <dsp:txXfrm>
        <a:off x="2332984" y="3584306"/>
        <a:ext cx="1895296" cy="1137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49B68-7723-4FBD-904A-A465B499094A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Inspiralba</a:t>
          </a:r>
        </a:p>
      </dsp:txBody>
      <dsp:txXfrm>
        <a:off x="0" y="591343"/>
        <a:ext cx="2571749" cy="1543050"/>
      </dsp:txXfrm>
    </dsp:sp>
    <dsp:sp modelId="{BF2CBB8C-0913-4DAD-9341-B3DD690180DA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Impact Hub Inverness</a:t>
          </a:r>
        </a:p>
      </dsp:txBody>
      <dsp:txXfrm>
        <a:off x="2828925" y="591343"/>
        <a:ext cx="2571749" cy="1543050"/>
      </dsp:txXfrm>
    </dsp:sp>
    <dsp:sp modelId="{EBD72724-1D7C-4102-B7F6-E7EB08DB8389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Growbiz</a:t>
          </a:r>
          <a:endParaRPr lang="en-GB" sz="3300" kern="1200" dirty="0"/>
        </a:p>
      </dsp:txBody>
      <dsp:txXfrm>
        <a:off x="5657849" y="591343"/>
        <a:ext cx="2571749" cy="1543050"/>
      </dsp:txXfrm>
    </dsp:sp>
    <dsp:sp modelId="{E45E29CB-EB90-49CC-AF12-BD4F0486F591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HIE</a:t>
          </a:r>
        </a:p>
      </dsp:txBody>
      <dsp:txXfrm>
        <a:off x="0" y="2391569"/>
        <a:ext cx="2571749" cy="1543050"/>
      </dsp:txXfrm>
    </dsp:sp>
    <dsp:sp modelId="{7913E8D1-9519-424A-9973-D697AC835186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DTAS</a:t>
          </a:r>
        </a:p>
      </dsp:txBody>
      <dsp:txXfrm>
        <a:off x="2828925" y="2391569"/>
        <a:ext cx="2571749" cy="1543050"/>
      </dsp:txXfrm>
    </dsp:sp>
    <dsp:sp modelId="{1D452782-AC4C-4E0A-BED5-B4F296E0507B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Community Learning Exchange</a:t>
          </a:r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E473A-CB5A-4AAB-B439-A43D2D428E03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ED23E-0269-4016-8077-45F34E7CDA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71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3" indent="-2857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1" indent="-2285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34" indent="-2285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86" indent="-2285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39" indent="-22857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91" indent="-22857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44" indent="-22857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97" indent="-22857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719F03-98B3-4E64-92E6-1E4C31A21997}" type="slidenum">
              <a:rPr lang="en-GB" smtClean="0"/>
              <a:pPr eaLnBrk="1" hangingPunct="1"/>
              <a:t>1</a:t>
            </a:fld>
            <a:endParaRPr lang="en-GB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4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3" indent="-2857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1" indent="-2285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34" indent="-2285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86" indent="-2285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39" indent="-22857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91" indent="-22857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44" indent="-22857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97" indent="-22857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719F03-98B3-4E64-92E6-1E4C31A21997}" type="slidenum">
              <a:rPr lang="en-GB" smtClean="0"/>
              <a:pPr eaLnBrk="1" hangingPunct="1"/>
              <a:t>7</a:t>
            </a:fld>
            <a:endParaRPr lang="en-GB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4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BDFDF2-8AB3-4806-803D-025567187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11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BDFDF2-8AB3-4806-803D-025567187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8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BDFDF2-8AB3-4806-803D-025567187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62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[Header]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Font typeface="Arial" pitchFamily="34" charset="0"/>
              <a:buChar char="•"/>
              <a:defRPr sz="2400"/>
            </a:lvl1pPr>
          </a:lstStyle>
          <a:p>
            <a:pPr lvl="0"/>
            <a:r>
              <a:rPr lang="en-GB" dirty="0"/>
              <a:t>[Body]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www.communityenterprise.co.uk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73216"/>
            <a:ext cx="1048512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BDFDF2-8AB3-4806-803D-025567187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37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BDFDF2-8AB3-4806-803D-025567187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34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BDFDF2-8AB3-4806-803D-025567187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11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BDFDF2-8AB3-4806-803D-025567187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08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BDFDF2-8AB3-4806-803D-025567187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31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BDFDF2-8AB3-4806-803D-025567187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1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BDFDF2-8AB3-4806-803D-025567187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3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[Header]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[Body]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www.communityenterprise.co.uk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73216"/>
            <a:ext cx="1048512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1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enterprise.org/start-up-one-to-one-registration/" TargetMode="External"/><Relationship Id="rId2" Type="http://schemas.openxmlformats.org/officeDocument/2006/relationships/hyperlink" Target="https://justenterprise.org/business-support-registratio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ouglas@communityenterprise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73216"/>
            <a:ext cx="1048512" cy="1313688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548680"/>
            <a:ext cx="5757052" cy="2393717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br>
              <a:rPr lang="en-GB" sz="6000" dirty="0"/>
            </a:br>
            <a:r>
              <a:rPr lang="en-GB" sz="3600" dirty="0">
                <a:solidFill>
                  <a:schemeClr val="accent1"/>
                </a:solidFill>
              </a:rPr>
              <a:t>From Here to Sustainability</a:t>
            </a:r>
            <a:br>
              <a:rPr lang="en-GB" sz="3600" dirty="0">
                <a:solidFill>
                  <a:schemeClr val="accent1"/>
                </a:solidFill>
              </a:rPr>
            </a:br>
            <a:br>
              <a:rPr lang="en-GB" sz="3600" dirty="0">
                <a:solidFill>
                  <a:schemeClr val="accent1"/>
                </a:solidFill>
              </a:rPr>
            </a:br>
            <a:r>
              <a:rPr lang="en-GB" sz="3600" dirty="0">
                <a:solidFill>
                  <a:schemeClr val="accent1"/>
                </a:solidFill>
              </a:rPr>
              <a:t>Programme of enterprise support in Scotland and ideas for Enterprise in Village Halls</a:t>
            </a:r>
            <a:br>
              <a:rPr lang="en-GB" sz="3600" dirty="0">
                <a:solidFill>
                  <a:schemeClr val="accent1"/>
                </a:solidFill>
              </a:rPr>
            </a:br>
            <a:r>
              <a:rPr lang="en-GB" sz="3600" dirty="0"/>
              <a:t>Douglas Westwater</a:t>
            </a:r>
            <a:br>
              <a:rPr lang="en-GB" sz="3600" dirty="0">
                <a:solidFill>
                  <a:schemeClr val="accent1"/>
                </a:solidFill>
                <a:ea typeface="Cambria"/>
                <a:cs typeface="Times New Roman"/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BB800"/>
                </a:solidFill>
                <a:latin typeface="Franklin Gothic Medium" pitchFamily="34" charset="0"/>
              </a:rPr>
              <a:t>www.communityenterprise.co.uk</a:t>
            </a:r>
          </a:p>
        </p:txBody>
      </p:sp>
    </p:spTree>
    <p:extLst>
      <p:ext uri="{BB962C8B-B14F-4D97-AF65-F5344CB8AC3E}">
        <p14:creationId xmlns:p14="http://schemas.microsoft.com/office/powerpoint/2010/main" val="303303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28D1-D7CF-4728-AD16-F2F0CC83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it 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8FEC9-B061-46F6-B418-E677C223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AF99F-D31C-424F-9699-465F8FB87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68F32E-06E9-4D16-A246-097059856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6283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AAF2B38-8BDD-4744-BEFD-39622DBF9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318424"/>
              </p:ext>
            </p:extLst>
          </p:nvPr>
        </p:nvGraphicFramePr>
        <p:xfrm>
          <a:off x="125760" y="1196752"/>
          <a:ext cx="8892480" cy="515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25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36B6-C7BC-41B4-9ECD-8C7FCD93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Mentoring and After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FD2F-9479-40A5-9197-A09D20099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directly related to support to the sustainability or trading idea not general organisational mentoring</a:t>
            </a:r>
          </a:p>
          <a:p>
            <a:r>
              <a:rPr lang="en-GB" dirty="0"/>
              <a:t>We will refer groups into their appropriate network quickly so they can get broader long term support from the appropriate agency (nationally, locally or thematically)</a:t>
            </a:r>
          </a:p>
          <a:p>
            <a:r>
              <a:rPr lang="en-GB" dirty="0"/>
              <a:t>We have estimated mentoring to amount to around 1 day but that is flexible.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3F242-BD8A-4DF1-8827-AC551EA5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</p:spTree>
    <p:extLst>
      <p:ext uri="{BB962C8B-B14F-4D97-AF65-F5344CB8AC3E}">
        <p14:creationId xmlns:p14="http://schemas.microsoft.com/office/powerpoint/2010/main" val="415160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089BD9-B939-F0DC-8445-E19525D4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www.communityenterprise.co.uk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B1479-2F30-5DEB-DC31-3D8BE9A76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26" y="342469"/>
            <a:ext cx="7325747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7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FE2E-1B1D-4A88-A75C-E85E8D6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www.sesupportmap.scot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22CE3-2D6F-477C-B6CB-D9F19761C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A2BAE-3345-4219-9B76-21734F2D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EDF47-5B03-1F55-EA03-C63E2ECE9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100"/>
            <a:ext cx="9144000" cy="42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8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15B6-1DE5-8A20-68D9-182E8B1F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Support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86A2D7-001C-E6D4-B3EB-177049552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6603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40370-5046-4FDB-98BC-1CAD684C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www.communityenterprise.co.uk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36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BA16-2815-8B87-86B2-98329D8E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ideas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6B81E-3424-1A9D-88F7-0050C314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Weddings and corporates </a:t>
            </a:r>
          </a:p>
          <a:p>
            <a:r>
              <a:rPr lang="en-GB" dirty="0"/>
              <a:t>Smart membership and group membership</a:t>
            </a:r>
          </a:p>
          <a:p>
            <a:r>
              <a:rPr lang="en-GB" dirty="0"/>
              <a:t>Develop accommodation – residential retreats (for premium art, heritage, writing etc), artists in residence, bunkhouse</a:t>
            </a:r>
          </a:p>
          <a:p>
            <a:r>
              <a:rPr lang="en-GB" dirty="0"/>
              <a:t>Health, learning and employability contracts</a:t>
            </a:r>
          </a:p>
          <a:p>
            <a:r>
              <a:rPr lang="en-GB" dirty="0"/>
              <a:t>Bespoke Festival Lo</a:t>
            </a:r>
          </a:p>
          <a:p>
            <a:r>
              <a:rPr lang="en-GB" dirty="0"/>
              <a:t>Local craft co-operative</a:t>
            </a:r>
          </a:p>
          <a:p>
            <a:r>
              <a:rPr lang="en-GB" dirty="0"/>
              <a:t>Events in the winter </a:t>
            </a:r>
          </a:p>
          <a:p>
            <a:r>
              <a:rPr lang="en-GB" dirty="0"/>
              <a:t>Café and catering for events</a:t>
            </a:r>
          </a:p>
          <a:p>
            <a:r>
              <a:rPr lang="en-GB" dirty="0"/>
              <a:t>Link to area wide regeneration</a:t>
            </a:r>
          </a:p>
          <a:p>
            <a:r>
              <a:rPr lang="en-GB" dirty="0"/>
              <a:t>Co-working space</a:t>
            </a:r>
          </a:p>
          <a:p>
            <a:r>
              <a:rPr lang="en-GB" dirty="0"/>
              <a:t>Festivals </a:t>
            </a:r>
          </a:p>
          <a:p>
            <a:r>
              <a:rPr lang="en-GB" dirty="0"/>
              <a:t>Childcare</a:t>
            </a:r>
          </a:p>
          <a:p>
            <a:r>
              <a:rPr lang="en-GB" dirty="0"/>
              <a:t>Gym</a:t>
            </a:r>
          </a:p>
          <a:p>
            <a:r>
              <a:rPr lang="en-GB" dirty="0"/>
              <a:t>Soft play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BC47-0C7D-A3F1-D47B-3B6743DD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www.communityenterprise.co.uk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38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1A0E-80FE-4719-B76E-132E555F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F00C-9F6C-48AA-9984-660BFECE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2800" dirty="0"/>
              <a:t>https://sesupportmap.scot/</a:t>
            </a:r>
          </a:p>
          <a:p>
            <a:r>
              <a:rPr lang="en-GB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https://justenterprise.org/business-support-registration/</a:t>
            </a:r>
            <a:endParaRPr lang="en-GB" sz="2800" dirty="0"/>
          </a:p>
          <a:p>
            <a:r>
              <a:rPr lang="en-GB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https://justenterprise.org/start-up-one-to-one-registration/</a:t>
            </a:r>
            <a:endParaRPr lang="en-GB" sz="2800" dirty="0"/>
          </a:p>
          <a:p>
            <a:r>
              <a:rPr lang="en-GB" sz="2800" dirty="0"/>
              <a:t>https://communityenterprise.co.uk/what-we-do/services</a:t>
            </a:r>
            <a:r>
              <a:rPr lang="en-GB" sz="2800"/>
              <a:t>/accelerate</a:t>
            </a:r>
            <a:endParaRPr lang="en-GB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4333F-4269-490C-8A98-9221C40C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</p:spTree>
    <p:extLst>
      <p:ext uri="{BB962C8B-B14F-4D97-AF65-F5344CB8AC3E}">
        <p14:creationId xmlns:p14="http://schemas.microsoft.com/office/powerpoint/2010/main" val="121354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A5C-E37A-46F7-BAB0-81354C64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492" y="2348880"/>
            <a:ext cx="3322712" cy="998984"/>
          </a:xfrm>
        </p:spPr>
        <p:txBody>
          <a:bodyPr anchor="ctr">
            <a:normAutofit/>
          </a:bodyPr>
          <a:lstStyle/>
          <a:p>
            <a:r>
              <a:rPr lang="en-GB" dirty="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1642C-C920-49DB-BE11-EB1D92A6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www.communityenterprise.co.uk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503F4-231F-450A-ACBC-432BF050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douglas@communityenterprise.co.uk</a:t>
            </a:r>
            <a:r>
              <a:rPr lang="en-GB" dirty="0"/>
              <a:t> / 07989 306374</a:t>
            </a:r>
          </a:p>
        </p:txBody>
      </p:sp>
    </p:spTree>
    <p:extLst>
      <p:ext uri="{BB962C8B-B14F-4D97-AF65-F5344CB8AC3E}">
        <p14:creationId xmlns:p14="http://schemas.microsoft.com/office/powerpoint/2010/main" val="127431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6822-0C44-4769-AD09-9F9C3F5C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Challanges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E0C3E-1B0C-4C2B-84B0-E4C935A5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The community and third sector is changing rapidly. </a:t>
            </a:r>
          </a:p>
          <a:p>
            <a:r>
              <a:rPr lang="en-GB" dirty="0"/>
              <a:t>Funding constraints and public sector funding cuts</a:t>
            </a:r>
          </a:p>
          <a:p>
            <a:r>
              <a:rPr lang="en-GB" dirty="0"/>
              <a:t>Severe restrictions on capital funding</a:t>
            </a:r>
          </a:p>
          <a:p>
            <a:r>
              <a:rPr lang="en-GB" dirty="0"/>
              <a:t>Changing patterns after covid</a:t>
            </a:r>
          </a:p>
          <a:p>
            <a:r>
              <a:rPr lang="en-GB" dirty="0"/>
              <a:t>Cost of Living reducing customer/tenant spend</a:t>
            </a:r>
          </a:p>
          <a:p>
            <a:r>
              <a:rPr lang="en-GB" dirty="0"/>
              <a:t>Cost escalation – utilities etc</a:t>
            </a:r>
          </a:p>
          <a:p>
            <a:r>
              <a:rPr lang="en-GB" dirty="0"/>
              <a:t>Net zero - increase in costs and time</a:t>
            </a:r>
          </a:p>
          <a:p>
            <a:r>
              <a:rPr lang="en-GB" dirty="0"/>
              <a:t>Living wage and fair work – conditionality issues</a:t>
            </a:r>
          </a:p>
          <a:p>
            <a:r>
              <a:rPr lang="en-GB" dirty="0"/>
              <a:t>Wellbeing economy and Community Wealth Building</a:t>
            </a:r>
          </a:p>
          <a:p>
            <a:pPr marL="0" indent="0">
              <a:buNone/>
            </a:pPr>
            <a:r>
              <a:rPr lang="en-GB" dirty="0"/>
              <a:t>There is a real need to look at sustainability in a new way.</a:t>
            </a:r>
          </a:p>
          <a:p>
            <a:pPr marL="0" indent="0">
              <a:buNone/>
            </a:pPr>
            <a:r>
              <a:rPr lang="en-GB" b="1" dirty="0"/>
              <a:t>These programmes exist to help delivery organisations to cope with change and find their own way to reach greater sustainability.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E474A-FBD1-4107-86E1-F08B311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</p:spTree>
    <p:extLst>
      <p:ext uri="{BB962C8B-B14F-4D97-AF65-F5344CB8AC3E}">
        <p14:creationId xmlns:p14="http://schemas.microsoft.com/office/powerpoint/2010/main" val="220384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DC4A028-24DE-D063-BC2C-4A085859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Meeting Different Needs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D1C58-71D0-FA27-6F5C-413B78CA0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2" r="14075"/>
          <a:stretch/>
        </p:blipFill>
        <p:spPr>
          <a:xfrm>
            <a:off x="-25348" y="1196752"/>
            <a:ext cx="4949235" cy="4929411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F48F168D-D586-127F-1D72-0B064C990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/>
              <a:t>Accelerate – non trading community groups</a:t>
            </a:r>
          </a:p>
          <a:p>
            <a:r>
              <a:rPr lang="en-US" dirty="0"/>
              <a:t>Just Enterprise – trading social enterprises</a:t>
            </a:r>
          </a:p>
          <a:p>
            <a:r>
              <a:rPr lang="en-US" dirty="0"/>
              <a:t>First Port – individual social entrepreneurs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9C77B-F3E6-4A78-AF13-6A010D93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/>
              <a:t>www.communityenterprise.co.uk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ABCAF-60AE-46B7-94BD-59FA44A42E3A}"/>
              </a:ext>
            </a:extLst>
          </p:cNvPr>
          <p:cNvSpPr txBox="1"/>
          <p:nvPr/>
        </p:nvSpPr>
        <p:spPr>
          <a:xfrm>
            <a:off x="4932040" y="1600201"/>
            <a:ext cx="375476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9960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C6E1-8690-336C-70B0-140D4FC9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Eligibility</a:t>
            </a:r>
          </a:p>
        </p:txBody>
      </p:sp>
      <p:pic>
        <p:nvPicPr>
          <p:cNvPr id="5" name="Picture 2" descr="Just Enterprise - National Support, Delivered Locally">
            <a:extLst>
              <a:ext uri="{FF2B5EF4-FFF2-40B4-BE49-F238E27FC236}">
                <a16:creationId xmlns:a16="http://schemas.microsoft.com/office/drawing/2014/main" id="{47FC7B03-BAD3-8ED8-D5C2-444EAAA3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323019"/>
            <a:ext cx="4038600" cy="108032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AB5E5-42D7-8A9D-D869-6940F766A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/>
              <a:t>Based in Scotland</a:t>
            </a:r>
          </a:p>
          <a:p>
            <a:r>
              <a:rPr lang="en-GB" dirty="0"/>
              <a:t>Trading </a:t>
            </a:r>
          </a:p>
          <a:p>
            <a:r>
              <a:rPr lang="en-GB" dirty="0"/>
              <a:t>Asset locked social enterprise</a:t>
            </a:r>
          </a:p>
          <a:p>
            <a:r>
              <a:rPr lang="en-GB" dirty="0"/>
              <a:t>Constituted or a social entrepreneurs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75150-AE84-C884-9A24-5248C925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www.communityenterprise.co.uk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5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5A1E-4B4B-2D23-747D-0A897870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Nature of Support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FDE6FD-C5EF-E4EC-0983-139519656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1164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EB593-98CD-D31D-AD77-28C41D22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</p:spTree>
    <p:extLst>
      <p:ext uri="{BB962C8B-B14F-4D97-AF65-F5344CB8AC3E}">
        <p14:creationId xmlns:p14="http://schemas.microsoft.com/office/powerpoint/2010/main" val="219167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B5D7-FA10-1068-0230-A1D69E3D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Support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52793-D407-81E6-92C9-85A124D5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208EF8-1941-D076-E21A-6AB684883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449054"/>
              </p:ext>
            </p:extLst>
          </p:nvPr>
        </p:nvGraphicFramePr>
        <p:xfrm>
          <a:off x="477722" y="1556792"/>
          <a:ext cx="83427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73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73216"/>
            <a:ext cx="1048512" cy="1313688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027" y="404664"/>
            <a:ext cx="8012650" cy="2880319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br>
              <a:rPr lang="en-GB" sz="6000" dirty="0"/>
            </a:br>
            <a:r>
              <a:rPr lang="en-GB" sz="3600" dirty="0">
                <a:solidFill>
                  <a:schemeClr val="accent1"/>
                </a:solidFill>
              </a:rPr>
              <a:t>A programme of free consultancy for non-trading third sector groups</a:t>
            </a:r>
            <a:br>
              <a:rPr lang="en-GB" sz="3600" dirty="0">
                <a:solidFill>
                  <a:schemeClr val="accent1"/>
                </a:solidFill>
                <a:ea typeface="Cambria"/>
                <a:cs typeface="Times New Roman"/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BB800"/>
                </a:solidFill>
                <a:latin typeface="Franklin Gothic Medium" pitchFamily="34" charset="0"/>
              </a:rPr>
              <a:t>www.communityenterprise.co.uk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36" y="404664"/>
            <a:ext cx="1735832" cy="1168566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FD2FA2E-7F23-F3EC-5AAF-473671CEAD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863"/>
          <a:stretch/>
        </p:blipFill>
        <p:spPr>
          <a:xfrm>
            <a:off x="20836" y="3554424"/>
            <a:ext cx="9133059" cy="20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1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2209-5DE8-49E1-9C82-29C2865F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Non-Trading?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B31B6-FC3F-4603-B313-E1E55BAE6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view trading largely as </a:t>
            </a:r>
            <a:r>
              <a:rPr lang="en-GB" b="1" dirty="0"/>
              <a:t>selling goods or services </a:t>
            </a:r>
            <a:r>
              <a:rPr lang="en-GB" dirty="0"/>
              <a:t>to the general public, other organisations or the local community.  This will include </a:t>
            </a:r>
            <a:r>
              <a:rPr lang="en-GB" b="1" dirty="0"/>
              <a:t>competitive tendering</a:t>
            </a:r>
            <a:r>
              <a:rPr lang="en-GB" dirty="0"/>
              <a:t>.  Where a group is trading commercially, we would refer them to Just Enterprise.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Low level trading could be things like spring fairs, coffee mornings, donations based film nights.  We would not view this as commercial trading.  This is quite common in village halls.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work closely with Just Enterprise and will discuss clients with them to decide where the support should come from.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9FA23-DC79-4877-85C7-E311EBFC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www.communityenterprise.co.uk</a:t>
            </a:r>
          </a:p>
        </p:txBody>
      </p:sp>
    </p:spTree>
    <p:extLst>
      <p:ext uri="{BB962C8B-B14F-4D97-AF65-F5344CB8AC3E}">
        <p14:creationId xmlns:p14="http://schemas.microsoft.com/office/powerpoint/2010/main" val="362435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60EF-5D85-4C7A-80D7-22F7E3B1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Services and Offerings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99BE05-05FD-9969-2686-6D2C09B1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not a structured support programme that participants join.  It is </a:t>
            </a:r>
            <a:r>
              <a:rPr lang="en-US" b="1" u="sng" dirty="0"/>
              <a:t>free</a:t>
            </a:r>
            <a:r>
              <a:rPr lang="en-US" dirty="0"/>
              <a:t>, flexible consultancy time to deliver exactly what groups need at the pace they need it.  </a:t>
            </a:r>
          </a:p>
          <a:p>
            <a:pPr marL="0" indent="0">
              <a:buNone/>
            </a:pPr>
            <a:r>
              <a:rPr lang="en-US" dirty="0"/>
              <a:t>Some examples of help we’ve provided: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CF294-78CB-4461-B525-650C73CD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www.communityenterprise.co.uk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E9ED55-E248-43F1-9223-AE9A70B1A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36266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8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 Rebrand Powerpoint Template">
  <a:themeElements>
    <a:clrScheme name="Community Enterprise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FBB800"/>
      </a:accent1>
      <a:accent2>
        <a:srgbClr val="D52F54"/>
      </a:accent2>
      <a:accent3>
        <a:srgbClr val="5DBDAC"/>
      </a:accent3>
      <a:accent4>
        <a:srgbClr val="4A4A49"/>
      </a:accent4>
      <a:accent5>
        <a:srgbClr val="57B1CC"/>
      </a:accent5>
      <a:accent6>
        <a:srgbClr val="4C7C8A"/>
      </a:accent6>
      <a:hlink>
        <a:srgbClr val="5DBDAC"/>
      </a:hlink>
      <a:folHlink>
        <a:srgbClr val="4C7C8A"/>
      </a:folHlink>
    </a:clrScheme>
    <a:fontScheme name="Community Enterpris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c53fd-086b-4613-be99-77fccf0e145c">
      <Terms xmlns="http://schemas.microsoft.com/office/infopath/2007/PartnerControls"/>
    </lcf76f155ced4ddcb4097134ff3c332f>
    <TaxCatchAll xmlns="d03313cf-cd27-42c3-8ddf-b1495b6e0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E9FAB6B83F0347BE128EF7B55112DA" ma:contentTypeVersion="18" ma:contentTypeDescription="Create a new document." ma:contentTypeScope="" ma:versionID="4666adb5fec9e2c959792c19e4b12d25">
  <xsd:schema xmlns:xsd="http://www.w3.org/2001/XMLSchema" xmlns:xs="http://www.w3.org/2001/XMLSchema" xmlns:p="http://schemas.microsoft.com/office/2006/metadata/properties" xmlns:ns2="3f3c53fd-086b-4613-be99-77fccf0e145c" xmlns:ns3="d03313cf-cd27-42c3-8ddf-b1495b6e0004" targetNamespace="http://schemas.microsoft.com/office/2006/metadata/properties" ma:root="true" ma:fieldsID="393538f078b7198f15fbb7d261d9fc4c" ns2:_="" ns3:_="">
    <xsd:import namespace="3f3c53fd-086b-4613-be99-77fccf0e145c"/>
    <xsd:import namespace="d03313cf-cd27-42c3-8ddf-b1495b6e0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c53fd-086b-4613-be99-77fccf0e1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5c51b5-0403-4895-9e24-f330b471d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313cf-cd27-42c3-8ddf-b1495b6e0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b65ec5-da2d-4c7a-becc-1b85518b64ed}" ma:internalName="TaxCatchAll" ma:showField="CatchAllData" ma:web="d03313cf-cd27-42c3-8ddf-b1495b6e0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CA68EE-E068-45E8-BF6A-7D6B963F00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657268-3E9D-4BCC-82B3-65E3CBE7EACB}">
  <ds:schemaRefs>
    <ds:schemaRef ds:uri="d03313cf-cd27-42c3-8ddf-b1495b6e000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f3c53fd-086b-4613-be99-77fccf0e14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D5D9A6-3E6A-4983-B32F-89FDDACB9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c53fd-086b-4613-be99-77fccf0e145c"/>
    <ds:schemaRef ds:uri="d03313cf-cd27-42c3-8ddf-b1495b6e0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777</Words>
  <Application>Microsoft Office PowerPoint</Application>
  <PresentationFormat>On-screen Show (4:3)</PresentationFormat>
  <Paragraphs>126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Franklin Gothic Book</vt:lpstr>
      <vt:lpstr>Franklin Gothic Demi</vt:lpstr>
      <vt:lpstr>Franklin Gothic Medium</vt:lpstr>
      <vt:lpstr>CE Rebrand Powerpoint Template</vt:lpstr>
      <vt:lpstr>  From Here to Sustainability  Programme of enterprise support in Scotland and ideas for Enterprise in Village Halls Douglas Westwater </vt:lpstr>
      <vt:lpstr>The Challanges</vt:lpstr>
      <vt:lpstr>Meeting Different Needs</vt:lpstr>
      <vt:lpstr>Eligibility</vt:lpstr>
      <vt:lpstr>Nature of Support</vt:lpstr>
      <vt:lpstr>Accessing Support</vt:lpstr>
      <vt:lpstr>  A programme of free consultancy for non-trading third sector groups </vt:lpstr>
      <vt:lpstr>What is Non-Trading?</vt:lpstr>
      <vt:lpstr>Services and Offerings</vt:lpstr>
      <vt:lpstr>How does it work?</vt:lpstr>
      <vt:lpstr>Mentoring and After Care</vt:lpstr>
      <vt:lpstr>PowerPoint Presentation</vt:lpstr>
      <vt:lpstr>www.sesupportmap.scot</vt:lpstr>
      <vt:lpstr>Other Support</vt:lpstr>
      <vt:lpstr>Some ideas </vt:lpstr>
      <vt:lpstr>Quick Links</vt:lpstr>
      <vt:lpstr>Questions</vt:lpstr>
    </vt:vector>
  </TitlesOfParts>
  <Company>CEL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  [Sub-heading]</dc:title>
  <dc:creator>J D</dc:creator>
  <cp:lastModifiedBy>Douglas Westwater</cp:lastModifiedBy>
  <cp:revision>59</cp:revision>
  <dcterms:created xsi:type="dcterms:W3CDTF">2016-02-04T09:48:35Z</dcterms:created>
  <dcterms:modified xsi:type="dcterms:W3CDTF">2024-04-30T14:21:01Z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0x0101001DE9FAB6B83F0347BE128EF7B55112DA</vt:lpwstr>
  </property>
  <property fmtid="{D5CDD505-2E9C-101B-9397-08002B2CF9AE}" pid="3" name="Order">
    <vt:r8>826000</vt:r8>
  </property>
  <property fmtid="{D5CDD505-2E9C-101B-9397-08002B2CF9AE}" pid="4" name="MediaServiceImageTags">
    <vt:lpwstr/>
  </property>
</Properties>
</file>