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6"/>
  </p:notesMasterIdLst>
  <p:sldIdLst>
    <p:sldId id="312" r:id="rId5"/>
    <p:sldId id="457" r:id="rId6"/>
    <p:sldId id="290" r:id="rId7"/>
    <p:sldId id="484" r:id="rId8"/>
    <p:sldId id="492" r:id="rId9"/>
    <p:sldId id="491" r:id="rId10"/>
    <p:sldId id="490" r:id="rId11"/>
    <p:sldId id="459" r:id="rId12"/>
    <p:sldId id="489" r:id="rId13"/>
    <p:sldId id="38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95D95-E21E-4E79-B5E0-6BE57F28C9F6}" v="228" dt="2024-04-22T15:27:06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70899" autoAdjust="0"/>
  </p:normalViewPr>
  <p:slideViewPr>
    <p:cSldViewPr snapToGrid="0">
      <p:cViewPr varScale="1">
        <p:scale>
          <a:sx n="75" d="100"/>
          <a:sy n="75" d="100"/>
        </p:scale>
        <p:origin x="22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8"/>
    </p:cViewPr>
  </p:sorterViewPr>
  <p:notesViewPr>
    <p:cSldViewPr snapToGrid="0">
      <p:cViewPr varScale="1">
        <p:scale>
          <a:sx n="72" d="100"/>
          <a:sy n="72" d="100"/>
        </p:scale>
        <p:origin x="272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Macleod" userId="cc2ff43d-a7e2-4337-961e-a4058c7d7550" providerId="ADAL" clId="{6BD95D95-E21E-4E79-B5E0-6BE57F28C9F6}"/>
    <pc:docChg chg="undo custSel addSld delSld modSld sldOrd">
      <pc:chgData name="Karina Macleod" userId="cc2ff43d-a7e2-4337-961e-a4058c7d7550" providerId="ADAL" clId="{6BD95D95-E21E-4E79-B5E0-6BE57F28C9F6}" dt="2024-04-22T15:27:56.067" v="2894" actId="20577"/>
      <pc:docMkLst>
        <pc:docMk/>
      </pc:docMkLst>
      <pc:sldChg chg="modTransition">
        <pc:chgData name="Karina Macleod" userId="cc2ff43d-a7e2-4337-961e-a4058c7d7550" providerId="ADAL" clId="{6BD95D95-E21E-4E79-B5E0-6BE57F28C9F6}" dt="2024-04-22T15:27:06.921" v="2875"/>
        <pc:sldMkLst>
          <pc:docMk/>
          <pc:sldMk cId="199281771" sldId="277"/>
        </pc:sldMkLst>
      </pc:sldChg>
      <pc:sldChg chg="addSp delSp modSp del mod ord setBg delDesignElem">
        <pc:chgData name="Karina Macleod" userId="cc2ff43d-a7e2-4337-961e-a4058c7d7550" providerId="ADAL" clId="{6BD95D95-E21E-4E79-B5E0-6BE57F28C9F6}" dt="2024-04-22T10:31:04.300" v="220" actId="2696"/>
        <pc:sldMkLst>
          <pc:docMk/>
          <pc:sldMk cId="1375618391" sldId="284"/>
        </pc:sldMkLst>
        <pc:spChg chg="mod">
          <ac:chgData name="Karina Macleod" userId="cc2ff43d-a7e2-4337-961e-a4058c7d7550" providerId="ADAL" clId="{6BD95D95-E21E-4E79-B5E0-6BE57F28C9F6}" dt="2024-04-22T10:28:51.761" v="162" actId="26606"/>
          <ac:spMkLst>
            <pc:docMk/>
            <pc:sldMk cId="1375618391" sldId="284"/>
            <ac:spMk id="2" creationId="{00000000-0000-0000-0000-000000000000}"/>
          </ac:spMkLst>
        </pc:spChg>
        <pc:spChg chg="add del">
          <ac:chgData name="Karina Macleod" userId="cc2ff43d-a7e2-4337-961e-a4058c7d7550" providerId="ADAL" clId="{6BD95D95-E21E-4E79-B5E0-6BE57F28C9F6}" dt="2024-04-22T10:28:51.761" v="162" actId="26606"/>
          <ac:spMkLst>
            <pc:docMk/>
            <pc:sldMk cId="1375618391" sldId="284"/>
            <ac:spMk id="10" creationId="{3FD711E9-7F79-40A9-8D9E-4AE293C154A5}"/>
          </ac:spMkLst>
        </pc:spChg>
        <pc:spChg chg="add">
          <ac:chgData name="Karina Macleod" userId="cc2ff43d-a7e2-4337-961e-a4058c7d7550" providerId="ADAL" clId="{6BD95D95-E21E-4E79-B5E0-6BE57F28C9F6}" dt="2024-04-22T10:28:51.761" v="162" actId="26606"/>
          <ac:spMkLst>
            <pc:docMk/>
            <pc:sldMk cId="1375618391" sldId="284"/>
            <ac:spMk id="15" creationId="{BCFFB95F-D901-4937-8084-8A7BAA84FAFB}"/>
          </ac:spMkLst>
        </pc:spChg>
        <pc:grpChg chg="add">
          <ac:chgData name="Karina Macleod" userId="cc2ff43d-a7e2-4337-961e-a4058c7d7550" providerId="ADAL" clId="{6BD95D95-E21E-4E79-B5E0-6BE57F28C9F6}" dt="2024-04-22T10:28:51.761" v="162" actId="26606"/>
          <ac:grpSpMkLst>
            <pc:docMk/>
            <pc:sldMk cId="1375618391" sldId="284"/>
            <ac:grpSpMk id="17" creationId="{60F473BD-3FD3-4548-A8F5-11D3C9CB88BC}"/>
          </ac:grpSpMkLst>
        </pc:grpChg>
        <pc:graphicFrameChg chg="mod modGraphic">
          <ac:chgData name="Karina Macleod" userId="cc2ff43d-a7e2-4337-961e-a4058c7d7550" providerId="ADAL" clId="{6BD95D95-E21E-4E79-B5E0-6BE57F28C9F6}" dt="2024-04-22T10:29:24.063" v="217" actId="20577"/>
          <ac:graphicFrameMkLst>
            <pc:docMk/>
            <pc:sldMk cId="1375618391" sldId="284"/>
            <ac:graphicFrameMk id="5" creationId="{74DF434C-9007-FEDA-77E9-5D9ADD2F45BF}"/>
          </ac:graphicFrameMkLst>
        </pc:graphicFrameChg>
      </pc:sldChg>
      <pc:sldChg chg="modSp mod modTransition modNotesTx">
        <pc:chgData name="Karina Macleod" userId="cc2ff43d-a7e2-4337-961e-a4058c7d7550" providerId="ADAL" clId="{6BD95D95-E21E-4E79-B5E0-6BE57F28C9F6}" dt="2024-04-22T15:27:06.921" v="2875"/>
        <pc:sldMkLst>
          <pc:docMk/>
          <pc:sldMk cId="3606871908" sldId="290"/>
        </pc:sldMkLst>
        <pc:spChg chg="mod">
          <ac:chgData name="Karina Macleod" userId="cc2ff43d-a7e2-4337-961e-a4058c7d7550" providerId="ADAL" clId="{6BD95D95-E21E-4E79-B5E0-6BE57F28C9F6}" dt="2024-04-22T11:31:18.935" v="2088" actId="20577"/>
          <ac:spMkLst>
            <pc:docMk/>
            <pc:sldMk cId="3606871908" sldId="290"/>
            <ac:spMk id="3" creationId="{00000000-0000-0000-0000-000000000000}"/>
          </ac:spMkLst>
        </pc:spChg>
      </pc:sldChg>
      <pc:sldChg chg="modSp mod modTransition">
        <pc:chgData name="Karina Macleod" userId="cc2ff43d-a7e2-4337-961e-a4058c7d7550" providerId="ADAL" clId="{6BD95D95-E21E-4E79-B5E0-6BE57F28C9F6}" dt="2024-04-22T15:27:06.921" v="2875"/>
        <pc:sldMkLst>
          <pc:docMk/>
          <pc:sldMk cId="3723024173" sldId="312"/>
        </pc:sldMkLst>
        <pc:spChg chg="mod">
          <ac:chgData name="Karina Macleod" userId="cc2ff43d-a7e2-4337-961e-a4058c7d7550" providerId="ADAL" clId="{6BD95D95-E21E-4E79-B5E0-6BE57F28C9F6}" dt="2024-04-22T09:53:35.209" v="39" actId="1076"/>
          <ac:spMkLst>
            <pc:docMk/>
            <pc:sldMk cId="3723024173" sldId="312"/>
            <ac:spMk id="2" creationId="{00000000-0000-0000-0000-000000000000}"/>
          </ac:spMkLst>
        </pc:spChg>
        <pc:spChg chg="mod">
          <ac:chgData name="Karina Macleod" userId="cc2ff43d-a7e2-4337-961e-a4058c7d7550" providerId="ADAL" clId="{6BD95D95-E21E-4E79-B5E0-6BE57F28C9F6}" dt="2024-04-22T09:53:41.447" v="40" actId="207"/>
          <ac:spMkLst>
            <pc:docMk/>
            <pc:sldMk cId="3723024173" sldId="312"/>
            <ac:spMk id="3" creationId="{00000000-0000-0000-0000-000000000000}"/>
          </ac:spMkLst>
        </pc:spChg>
      </pc:sldChg>
      <pc:sldChg chg="modSp new del mod">
        <pc:chgData name="Karina Macleod" userId="cc2ff43d-a7e2-4337-961e-a4058c7d7550" providerId="ADAL" clId="{6BD95D95-E21E-4E79-B5E0-6BE57F28C9F6}" dt="2024-04-22T10:21:47.509" v="129" actId="2696"/>
        <pc:sldMkLst>
          <pc:docMk/>
          <pc:sldMk cId="3238193643" sldId="313"/>
        </pc:sldMkLst>
        <pc:spChg chg="mod">
          <ac:chgData name="Karina Macleod" userId="cc2ff43d-a7e2-4337-961e-a4058c7d7550" providerId="ADAL" clId="{6BD95D95-E21E-4E79-B5E0-6BE57F28C9F6}" dt="2024-04-22T09:55:35.464" v="53" actId="5793"/>
          <ac:spMkLst>
            <pc:docMk/>
            <pc:sldMk cId="3238193643" sldId="313"/>
            <ac:spMk id="2" creationId="{B7D293BC-CBAC-74C4-8A6B-97E61DCD43AD}"/>
          </ac:spMkLst>
        </pc:spChg>
        <pc:spChg chg="mod">
          <ac:chgData name="Karina Macleod" userId="cc2ff43d-a7e2-4337-961e-a4058c7d7550" providerId="ADAL" clId="{6BD95D95-E21E-4E79-B5E0-6BE57F28C9F6}" dt="2024-04-22T10:19:14.727" v="61" actId="20577"/>
          <ac:spMkLst>
            <pc:docMk/>
            <pc:sldMk cId="3238193643" sldId="313"/>
            <ac:spMk id="3" creationId="{AEB2D473-B605-86C2-A254-514B273826D3}"/>
          </ac:spMkLst>
        </pc:spChg>
      </pc:sldChg>
      <pc:sldChg chg="modSp new del mod">
        <pc:chgData name="Karina Macleod" userId="cc2ff43d-a7e2-4337-961e-a4058c7d7550" providerId="ADAL" clId="{6BD95D95-E21E-4E79-B5E0-6BE57F28C9F6}" dt="2024-04-22T10:21:21.769" v="127" actId="2696"/>
        <pc:sldMkLst>
          <pc:docMk/>
          <pc:sldMk cId="2964008476" sldId="314"/>
        </pc:sldMkLst>
        <pc:spChg chg="mod">
          <ac:chgData name="Karina Macleod" userId="cc2ff43d-a7e2-4337-961e-a4058c7d7550" providerId="ADAL" clId="{6BD95D95-E21E-4E79-B5E0-6BE57F28C9F6}" dt="2024-04-22T10:18:59.297" v="59" actId="20577"/>
          <ac:spMkLst>
            <pc:docMk/>
            <pc:sldMk cId="2964008476" sldId="314"/>
            <ac:spMk id="2" creationId="{B34D9739-71F8-D114-18E3-BBFB8FFAB643}"/>
          </ac:spMkLst>
        </pc:spChg>
      </pc:sldChg>
      <pc:sldChg chg="modSp new del mod ord">
        <pc:chgData name="Karina Macleod" userId="cc2ff43d-a7e2-4337-961e-a4058c7d7550" providerId="ADAL" clId="{6BD95D95-E21E-4E79-B5E0-6BE57F28C9F6}" dt="2024-04-22T10:24:34.838" v="153" actId="2696"/>
        <pc:sldMkLst>
          <pc:docMk/>
          <pc:sldMk cId="2461758354" sldId="315"/>
        </pc:sldMkLst>
        <pc:spChg chg="mod">
          <ac:chgData name="Karina Macleod" userId="cc2ff43d-a7e2-4337-961e-a4058c7d7550" providerId="ADAL" clId="{6BD95D95-E21E-4E79-B5E0-6BE57F28C9F6}" dt="2024-04-22T10:24:27.650" v="152" actId="20577"/>
          <ac:spMkLst>
            <pc:docMk/>
            <pc:sldMk cId="2461758354" sldId="315"/>
            <ac:spMk id="2" creationId="{47B8C301-DE3D-7ED6-6DD4-89B86592DB61}"/>
          </ac:spMkLst>
        </pc:spChg>
      </pc:sldChg>
      <pc:sldChg chg="modSp new del mod">
        <pc:chgData name="Karina Macleod" userId="cc2ff43d-a7e2-4337-961e-a4058c7d7550" providerId="ADAL" clId="{6BD95D95-E21E-4E79-B5E0-6BE57F28C9F6}" dt="2024-04-22T10:24:45.391" v="154" actId="2696"/>
        <pc:sldMkLst>
          <pc:docMk/>
          <pc:sldMk cId="1615267563" sldId="316"/>
        </pc:sldMkLst>
        <pc:spChg chg="mod">
          <ac:chgData name="Karina Macleod" userId="cc2ff43d-a7e2-4337-961e-a4058c7d7550" providerId="ADAL" clId="{6BD95D95-E21E-4E79-B5E0-6BE57F28C9F6}" dt="2024-04-22T10:19:40.143" v="115" actId="20577"/>
          <ac:spMkLst>
            <pc:docMk/>
            <pc:sldMk cId="1615267563" sldId="316"/>
            <ac:spMk id="2" creationId="{E31C47F3-7406-FB0D-26D5-4CAEB0B3F551}"/>
          </ac:spMkLst>
        </pc:spChg>
      </pc:sldChg>
      <pc:sldChg chg="modSp new del mod">
        <pc:chgData name="Karina Macleod" userId="cc2ff43d-a7e2-4337-961e-a4058c7d7550" providerId="ADAL" clId="{6BD95D95-E21E-4E79-B5E0-6BE57F28C9F6}" dt="2024-04-22T10:24:45.391" v="154" actId="2696"/>
        <pc:sldMkLst>
          <pc:docMk/>
          <pc:sldMk cId="2900858717" sldId="317"/>
        </pc:sldMkLst>
        <pc:spChg chg="mod">
          <ac:chgData name="Karina Macleod" userId="cc2ff43d-a7e2-4337-961e-a4058c7d7550" providerId="ADAL" clId="{6BD95D95-E21E-4E79-B5E0-6BE57F28C9F6}" dt="2024-04-22T10:20:13.893" v="125" actId="5793"/>
          <ac:spMkLst>
            <pc:docMk/>
            <pc:sldMk cId="2900858717" sldId="317"/>
            <ac:spMk id="2" creationId="{AAD07968-F4C8-05E4-39B8-E03802AEC3EB}"/>
          </ac:spMkLst>
        </pc:spChg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424850851" sldId="351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4275626702" sldId="359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2373991486" sldId="360"/>
        </pc:sldMkLst>
      </pc:sldChg>
      <pc:sldChg chg="del">
        <pc:chgData name="Karina Macleod" userId="cc2ff43d-a7e2-4337-961e-a4058c7d7550" providerId="ADAL" clId="{6BD95D95-E21E-4E79-B5E0-6BE57F28C9F6}" dt="2024-04-22T09:54:12.465" v="42" actId="2696"/>
        <pc:sldMkLst>
          <pc:docMk/>
          <pc:sldMk cId="3060101674" sldId="365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284416390" sldId="370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637517392" sldId="373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2493856148" sldId="375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2995169843" sldId="376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4090648346" sldId="379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1410966605" sldId="380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3719789380" sldId="383"/>
        </pc:sldMkLst>
      </pc:sldChg>
      <pc:sldChg chg="del">
        <pc:chgData name="Karina Macleod" userId="cc2ff43d-a7e2-4337-961e-a4058c7d7550" providerId="ADAL" clId="{6BD95D95-E21E-4E79-B5E0-6BE57F28C9F6}" dt="2024-04-22T09:54:08.319" v="41" actId="2696"/>
        <pc:sldMkLst>
          <pc:docMk/>
          <pc:sldMk cId="745539050" sldId="384"/>
        </pc:sldMkLst>
      </pc:sldChg>
      <pc:sldChg chg="addSp modSp del mod modTransition setBg delDesignElem">
        <pc:chgData name="Karina Macleod" userId="cc2ff43d-a7e2-4337-961e-a4058c7d7550" providerId="ADAL" clId="{6BD95D95-E21E-4E79-B5E0-6BE57F28C9F6}" dt="2024-04-22T15:27:06.921" v="2875"/>
        <pc:sldMkLst>
          <pc:docMk/>
          <pc:sldMk cId="1003770094" sldId="385"/>
        </pc:sldMkLst>
        <pc:spChg chg="mod">
          <ac:chgData name="Karina Macleod" userId="cc2ff43d-a7e2-4337-961e-a4058c7d7550" providerId="ADAL" clId="{6BD95D95-E21E-4E79-B5E0-6BE57F28C9F6}" dt="2024-04-22T12:02:03.847" v="2376" actId="26606"/>
          <ac:spMkLst>
            <pc:docMk/>
            <pc:sldMk cId="1003770094" sldId="385"/>
            <ac:spMk id="2" creationId="{ED8818C1-D779-20E4-1BEF-39A4885236C0}"/>
          </ac:spMkLst>
        </pc:spChg>
        <pc:spChg chg="mod">
          <ac:chgData name="Karina Macleod" userId="cc2ff43d-a7e2-4337-961e-a4058c7d7550" providerId="ADAL" clId="{6BD95D95-E21E-4E79-B5E0-6BE57F28C9F6}" dt="2024-04-22T12:05:06.801" v="2563" actId="313"/>
          <ac:spMkLst>
            <pc:docMk/>
            <pc:sldMk cId="1003770094" sldId="385"/>
            <ac:spMk id="3" creationId="{C6FD10C2-27DF-23B2-FCEF-0AC577810A55}"/>
          </ac:spMkLst>
        </pc:spChg>
        <pc:spChg chg="add">
          <ac:chgData name="Karina Macleod" userId="cc2ff43d-a7e2-4337-961e-a4058c7d7550" providerId="ADAL" clId="{6BD95D95-E21E-4E79-B5E0-6BE57F28C9F6}" dt="2024-04-22T12:02:03.847" v="2376" actId="26606"/>
          <ac:spMkLst>
            <pc:docMk/>
            <pc:sldMk cId="1003770094" sldId="385"/>
            <ac:spMk id="10" creationId="{362E11DD-B54B-4751-9C17-39DAF9EF46E7}"/>
          </ac:spMkLst>
        </pc:spChg>
        <pc:grpChg chg="add">
          <ac:chgData name="Karina Macleod" userId="cc2ff43d-a7e2-4337-961e-a4058c7d7550" providerId="ADAL" clId="{6BD95D95-E21E-4E79-B5E0-6BE57F28C9F6}" dt="2024-04-22T12:02:03.847" v="2376" actId="26606"/>
          <ac:grpSpMkLst>
            <pc:docMk/>
            <pc:sldMk cId="1003770094" sldId="385"/>
            <ac:grpSpMk id="12" creationId="{B55DE4E1-F219-45A4-96D9-9A86D0E4DBD2}"/>
          </ac:grpSpMkLst>
        </pc:grpChg>
        <pc:picChg chg="add mod">
          <ac:chgData name="Karina Macleod" userId="cc2ff43d-a7e2-4337-961e-a4058c7d7550" providerId="ADAL" clId="{6BD95D95-E21E-4E79-B5E0-6BE57F28C9F6}" dt="2024-04-22T12:02:03.847" v="2376" actId="26606"/>
          <ac:picMkLst>
            <pc:docMk/>
            <pc:sldMk cId="1003770094" sldId="385"/>
            <ac:picMk id="5" creationId="{2CEE2C68-BDE8-6057-DDA1-1CCD90A43603}"/>
          </ac:picMkLst>
        </pc:picChg>
      </pc:sldChg>
      <pc:sldChg chg="modSp del delDesignElem">
        <pc:chgData name="Karina Macleod" userId="cc2ff43d-a7e2-4337-961e-a4058c7d7550" providerId="ADAL" clId="{6BD95D95-E21E-4E79-B5E0-6BE57F28C9F6}" dt="2024-04-22T10:40:55.740" v="442" actId="2696"/>
        <pc:sldMkLst>
          <pc:docMk/>
          <pc:sldMk cId="3544965999" sldId="386"/>
        </pc:sldMkLst>
        <pc:graphicFrameChg chg="mod">
          <ac:chgData name="Karina Macleod" userId="cc2ff43d-a7e2-4337-961e-a4058c7d7550" providerId="ADAL" clId="{6BD95D95-E21E-4E79-B5E0-6BE57F28C9F6}" dt="2024-04-22T10:40:48.168" v="441" actId="20577"/>
          <ac:graphicFrameMkLst>
            <pc:docMk/>
            <pc:sldMk cId="3544965999" sldId="386"/>
            <ac:graphicFrameMk id="5" creationId="{F62DCCDD-12AE-009F-03D7-FB74ABC33794}"/>
          </ac:graphicFrameMkLst>
        </pc:graphicFrameChg>
      </pc:sldChg>
      <pc:sldChg chg="modSp add del ord delDesignElem modNotesTx">
        <pc:chgData name="Karina Macleod" userId="cc2ff43d-a7e2-4337-961e-a4058c7d7550" providerId="ADAL" clId="{6BD95D95-E21E-4E79-B5E0-6BE57F28C9F6}" dt="2024-04-22T11:21:31.270" v="1554" actId="2696"/>
        <pc:sldMkLst>
          <pc:docMk/>
          <pc:sldMk cId="294980363" sldId="456"/>
        </pc:sldMkLst>
        <pc:graphicFrameChg chg="mod">
          <ac:chgData name="Karina Macleod" userId="cc2ff43d-a7e2-4337-961e-a4058c7d7550" providerId="ADAL" clId="{6BD95D95-E21E-4E79-B5E0-6BE57F28C9F6}" dt="2024-04-22T11:05:54.590" v="644" actId="20577"/>
          <ac:graphicFrameMkLst>
            <pc:docMk/>
            <pc:sldMk cId="294980363" sldId="456"/>
            <ac:graphicFrameMk id="5" creationId="{112FC376-C5B9-8DED-F65E-D6F5F5D6828B}"/>
          </ac:graphicFrameMkLst>
        </pc:graphicFrameChg>
      </pc:sldChg>
      <pc:sldChg chg="add ord modTransition modNotesTx">
        <pc:chgData name="Karina Macleod" userId="cc2ff43d-a7e2-4337-961e-a4058c7d7550" providerId="ADAL" clId="{6BD95D95-E21E-4E79-B5E0-6BE57F28C9F6}" dt="2024-04-22T15:27:06.921" v="2875"/>
        <pc:sldMkLst>
          <pc:docMk/>
          <pc:sldMk cId="728445029" sldId="457"/>
        </pc:sldMkLst>
      </pc:sldChg>
      <pc:sldChg chg="modSp mod modTransition delDesignElem">
        <pc:chgData name="Karina Macleod" userId="cc2ff43d-a7e2-4337-961e-a4058c7d7550" providerId="ADAL" clId="{6BD95D95-E21E-4E79-B5E0-6BE57F28C9F6}" dt="2024-04-22T15:27:06.921" v="2875"/>
        <pc:sldMkLst>
          <pc:docMk/>
          <pc:sldMk cId="2890605334" sldId="459"/>
        </pc:sldMkLst>
        <pc:spChg chg="mod">
          <ac:chgData name="Karina Macleod" userId="cc2ff43d-a7e2-4337-961e-a4058c7d7550" providerId="ADAL" clId="{6BD95D95-E21E-4E79-B5E0-6BE57F28C9F6}" dt="2024-04-22T13:40:25.957" v="2861" actId="5793"/>
          <ac:spMkLst>
            <pc:docMk/>
            <pc:sldMk cId="2890605334" sldId="459"/>
            <ac:spMk id="3" creationId="{AE6942FE-5213-459C-6F6F-4AA9FC92BBBF}"/>
          </ac:spMkLst>
        </pc:spChg>
      </pc:sldChg>
      <pc:sldChg chg="modSp mod modTransition delDesignElem modNotesTx">
        <pc:chgData name="Karina Macleod" userId="cc2ff43d-a7e2-4337-961e-a4058c7d7550" providerId="ADAL" clId="{6BD95D95-E21E-4E79-B5E0-6BE57F28C9F6}" dt="2024-04-22T15:27:06.921" v="2875"/>
        <pc:sldMkLst>
          <pc:docMk/>
          <pc:sldMk cId="2369020135" sldId="484"/>
        </pc:sldMkLst>
        <pc:spChg chg="mod">
          <ac:chgData name="Karina Macleod" userId="cc2ff43d-a7e2-4337-961e-a4058c7d7550" providerId="ADAL" clId="{6BD95D95-E21E-4E79-B5E0-6BE57F28C9F6}" dt="2024-04-22T12:04:26.952" v="2562" actId="20577"/>
          <ac:spMkLst>
            <pc:docMk/>
            <pc:sldMk cId="2369020135" sldId="484"/>
            <ac:spMk id="3" creationId="{848427EB-5E5C-1EF7-428B-65547584C809}"/>
          </ac:spMkLst>
        </pc:spChg>
      </pc:sldChg>
      <pc:sldChg chg="modSp mod modTransition delDesignElem">
        <pc:chgData name="Karina Macleod" userId="cc2ff43d-a7e2-4337-961e-a4058c7d7550" providerId="ADAL" clId="{6BD95D95-E21E-4E79-B5E0-6BE57F28C9F6}" dt="2024-04-22T15:27:06.921" v="2875"/>
        <pc:sldMkLst>
          <pc:docMk/>
          <pc:sldMk cId="16046149" sldId="489"/>
        </pc:sldMkLst>
        <pc:spChg chg="mod">
          <ac:chgData name="Karina Macleod" userId="cc2ff43d-a7e2-4337-961e-a4058c7d7550" providerId="ADAL" clId="{6BD95D95-E21E-4E79-B5E0-6BE57F28C9F6}" dt="2024-04-22T15:26:39.011" v="2874" actId="20577"/>
          <ac:spMkLst>
            <pc:docMk/>
            <pc:sldMk cId="16046149" sldId="489"/>
            <ac:spMk id="3" creationId="{D14CF6E9-DE3B-6309-0A1B-751B1A5F1040}"/>
          </ac:spMkLst>
        </pc:spChg>
      </pc:sldChg>
      <pc:sldChg chg="modSp mod modTransition delDesignElem">
        <pc:chgData name="Karina Macleod" userId="cc2ff43d-a7e2-4337-961e-a4058c7d7550" providerId="ADAL" clId="{6BD95D95-E21E-4E79-B5E0-6BE57F28C9F6}" dt="2024-04-22T15:27:06.921" v="2875"/>
        <pc:sldMkLst>
          <pc:docMk/>
          <pc:sldMk cId="267995671" sldId="490"/>
        </pc:sldMkLst>
        <pc:spChg chg="mod">
          <ac:chgData name="Karina Macleod" userId="cc2ff43d-a7e2-4337-961e-a4058c7d7550" providerId="ADAL" clId="{6BD95D95-E21E-4E79-B5E0-6BE57F28C9F6}" dt="2024-04-22T13:39:54.726" v="2847" actId="20577"/>
          <ac:spMkLst>
            <pc:docMk/>
            <pc:sldMk cId="267995671" sldId="490"/>
            <ac:spMk id="3" creationId="{BF1EC4BD-85DD-9803-6034-B4870974457D}"/>
          </ac:spMkLst>
        </pc:spChg>
      </pc:sldChg>
      <pc:sldChg chg="addSp delSp modSp new mod modTransition">
        <pc:chgData name="Karina Macleod" userId="cc2ff43d-a7e2-4337-961e-a4058c7d7550" providerId="ADAL" clId="{6BD95D95-E21E-4E79-B5E0-6BE57F28C9F6}" dt="2024-04-22T15:27:06.921" v="2875"/>
        <pc:sldMkLst>
          <pc:docMk/>
          <pc:sldMk cId="3300003752" sldId="491"/>
        </pc:sldMkLst>
        <pc:spChg chg="mod">
          <ac:chgData name="Karina Macleod" userId="cc2ff43d-a7e2-4337-961e-a4058c7d7550" providerId="ADAL" clId="{6BD95D95-E21E-4E79-B5E0-6BE57F28C9F6}" dt="2024-04-22T13:39:39.441" v="2846" actId="20577"/>
          <ac:spMkLst>
            <pc:docMk/>
            <pc:sldMk cId="3300003752" sldId="491"/>
            <ac:spMk id="2" creationId="{B3D97D91-B8F7-82EA-83B2-F17F874F2CC4}"/>
          </ac:spMkLst>
        </pc:spChg>
        <pc:spChg chg="del mod">
          <ac:chgData name="Karina Macleod" userId="cc2ff43d-a7e2-4337-961e-a4058c7d7550" providerId="ADAL" clId="{6BD95D95-E21E-4E79-B5E0-6BE57F28C9F6}" dt="2024-04-22T11:54:14.300" v="2373" actId="26606"/>
          <ac:spMkLst>
            <pc:docMk/>
            <pc:sldMk cId="3300003752" sldId="491"/>
            <ac:spMk id="3" creationId="{9B85B844-B8AB-36DE-EBF0-C5B95E99A4CB}"/>
          </ac:spMkLst>
        </pc:spChg>
        <pc:graphicFrameChg chg="add">
          <ac:chgData name="Karina Macleod" userId="cc2ff43d-a7e2-4337-961e-a4058c7d7550" providerId="ADAL" clId="{6BD95D95-E21E-4E79-B5E0-6BE57F28C9F6}" dt="2024-04-22T11:54:14.300" v="2373" actId="26606"/>
          <ac:graphicFrameMkLst>
            <pc:docMk/>
            <pc:sldMk cId="3300003752" sldId="491"/>
            <ac:graphicFrameMk id="5" creationId="{DCB12788-6E28-2BA7-A173-643292CAA042}"/>
          </ac:graphicFrameMkLst>
        </pc:graphicFrameChg>
      </pc:sldChg>
      <pc:sldChg chg="addSp modSp new mod ord modTransition setBg modNotesTx">
        <pc:chgData name="Karina Macleod" userId="cc2ff43d-a7e2-4337-961e-a4058c7d7550" providerId="ADAL" clId="{6BD95D95-E21E-4E79-B5E0-6BE57F28C9F6}" dt="2024-04-22T15:27:56.067" v="2894" actId="20577"/>
        <pc:sldMkLst>
          <pc:docMk/>
          <pc:sldMk cId="863616489" sldId="492"/>
        </pc:sldMkLst>
        <pc:spChg chg="mod">
          <ac:chgData name="Karina Macleod" userId="cc2ff43d-a7e2-4337-961e-a4058c7d7550" providerId="ADAL" clId="{6BD95D95-E21E-4E79-B5E0-6BE57F28C9F6}" dt="2024-04-22T12:03:38.873" v="2554" actId="20577"/>
          <ac:spMkLst>
            <pc:docMk/>
            <pc:sldMk cId="863616489" sldId="492"/>
            <ac:spMk id="2" creationId="{17B86CA3-56C4-A9D9-3339-6D8AB5088BAC}"/>
          </ac:spMkLst>
        </pc:spChg>
        <pc:spChg chg="mod">
          <ac:chgData name="Karina Macleod" userId="cc2ff43d-a7e2-4337-961e-a4058c7d7550" providerId="ADAL" clId="{6BD95D95-E21E-4E79-B5E0-6BE57F28C9F6}" dt="2024-04-22T15:27:56.067" v="2894" actId="20577"/>
          <ac:spMkLst>
            <pc:docMk/>
            <pc:sldMk cId="863616489" sldId="492"/>
            <ac:spMk id="3" creationId="{230ACDFE-8DD3-5489-7F1C-E634948B223C}"/>
          </ac:spMkLst>
        </pc:spChg>
        <pc:spChg chg="add">
          <ac:chgData name="Karina Macleod" userId="cc2ff43d-a7e2-4337-961e-a4058c7d7550" providerId="ADAL" clId="{6BD95D95-E21E-4E79-B5E0-6BE57F28C9F6}" dt="2024-04-22T11:54:41.582" v="2374" actId="26606"/>
          <ac:spMkLst>
            <pc:docMk/>
            <pc:sldMk cId="863616489" sldId="492"/>
            <ac:spMk id="9" creationId="{362E11DD-B54B-4751-9C17-39DAF9EF46E7}"/>
          </ac:spMkLst>
        </pc:spChg>
        <pc:grpChg chg="add">
          <ac:chgData name="Karina Macleod" userId="cc2ff43d-a7e2-4337-961e-a4058c7d7550" providerId="ADAL" clId="{6BD95D95-E21E-4E79-B5E0-6BE57F28C9F6}" dt="2024-04-22T11:54:41.582" v="2374" actId="26606"/>
          <ac:grpSpMkLst>
            <pc:docMk/>
            <pc:sldMk cId="863616489" sldId="492"/>
            <ac:grpSpMk id="11" creationId="{B55DE4E1-F219-45A4-96D9-9A86D0E4DBD2}"/>
          </ac:grpSpMkLst>
        </pc:grpChg>
        <pc:picChg chg="add">
          <ac:chgData name="Karina Macleod" userId="cc2ff43d-a7e2-4337-961e-a4058c7d7550" providerId="ADAL" clId="{6BD95D95-E21E-4E79-B5E0-6BE57F28C9F6}" dt="2024-04-22T11:54:41.582" v="2374" actId="26606"/>
          <ac:picMkLst>
            <pc:docMk/>
            <pc:sldMk cId="863616489" sldId="492"/>
            <ac:picMk id="5" creationId="{84B591BB-1A6A-6208-8479-8B6E64BAA96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CB56A-72D3-4AFC-B0B2-E0C1570ED7C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7B8AB-FC9D-4537-99C9-52476A1F71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Keep the organisation and its board on track</a:t>
          </a:r>
          <a:endParaRPr lang="en-US"/>
        </a:p>
      </dgm:t>
    </dgm:pt>
    <dgm:pt modelId="{0599C4A4-0CD0-43E4-A1B8-1B9019BB65E7}" type="parTrans" cxnId="{43D8D157-DA3D-4715-B9C8-57756FD22580}">
      <dgm:prSet/>
      <dgm:spPr/>
      <dgm:t>
        <a:bodyPr/>
        <a:lstStyle/>
        <a:p>
          <a:endParaRPr lang="en-US"/>
        </a:p>
      </dgm:t>
    </dgm:pt>
    <dgm:pt modelId="{039EEBA8-74FA-45D4-92F2-4C1AA7ECAF8C}" type="sibTrans" cxnId="{43D8D157-DA3D-4715-B9C8-57756FD22580}">
      <dgm:prSet/>
      <dgm:spPr/>
      <dgm:t>
        <a:bodyPr/>
        <a:lstStyle/>
        <a:p>
          <a:endParaRPr lang="en-US"/>
        </a:p>
      </dgm:t>
    </dgm:pt>
    <dgm:pt modelId="{017FE372-62B2-41B9-B015-84CDEA2D6D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Delivery of outcomes</a:t>
          </a:r>
          <a:endParaRPr lang="en-US"/>
        </a:p>
      </dgm:t>
    </dgm:pt>
    <dgm:pt modelId="{B8288DAB-521F-4AF8-B1FF-A128A5CE1BB1}" type="parTrans" cxnId="{2EB90676-BC9E-4D0C-9DB7-8787CE223C87}">
      <dgm:prSet/>
      <dgm:spPr/>
      <dgm:t>
        <a:bodyPr/>
        <a:lstStyle/>
        <a:p>
          <a:endParaRPr lang="en-US"/>
        </a:p>
      </dgm:t>
    </dgm:pt>
    <dgm:pt modelId="{74E01971-EA6B-4E0C-9316-41C6F88A3D7A}" type="sibTrans" cxnId="{2EB90676-BC9E-4D0C-9DB7-8787CE223C87}">
      <dgm:prSet/>
      <dgm:spPr/>
      <dgm:t>
        <a:bodyPr/>
        <a:lstStyle/>
        <a:p>
          <a:endParaRPr lang="en-US"/>
        </a:p>
      </dgm:t>
    </dgm:pt>
    <dgm:pt modelId="{E094F106-6C60-40F2-910E-58F554032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Improve the performance of the Board</a:t>
          </a:r>
          <a:endParaRPr lang="en-US"/>
        </a:p>
      </dgm:t>
    </dgm:pt>
    <dgm:pt modelId="{93A37D32-3375-4E4A-B499-58E936947E32}" type="parTrans" cxnId="{25DDB4EC-8BD2-4583-864D-15B65F6A7FD9}">
      <dgm:prSet/>
      <dgm:spPr/>
      <dgm:t>
        <a:bodyPr/>
        <a:lstStyle/>
        <a:p>
          <a:endParaRPr lang="en-US"/>
        </a:p>
      </dgm:t>
    </dgm:pt>
    <dgm:pt modelId="{C5C73B88-F1DC-4797-9E6C-5EAA31F2FDA6}" type="sibTrans" cxnId="{25DDB4EC-8BD2-4583-864D-15B65F6A7FD9}">
      <dgm:prSet/>
      <dgm:spPr/>
      <dgm:t>
        <a:bodyPr/>
        <a:lstStyle/>
        <a:p>
          <a:endParaRPr lang="en-US"/>
        </a:p>
      </dgm:t>
    </dgm:pt>
    <dgm:pt modelId="{990861E7-2610-46ED-AB58-0FB41FD6FE81}" type="pres">
      <dgm:prSet presAssocID="{422CB56A-72D3-4AFC-B0B2-E0C1570ED7C8}" presName="root" presStyleCnt="0">
        <dgm:presLayoutVars>
          <dgm:dir/>
          <dgm:resizeHandles val="exact"/>
        </dgm:presLayoutVars>
      </dgm:prSet>
      <dgm:spPr/>
    </dgm:pt>
    <dgm:pt modelId="{4B785CC1-6682-4EFE-ADB6-0961C44B4FBE}" type="pres">
      <dgm:prSet presAssocID="{DE47B8AB-FC9D-4537-99C9-52476A1F713A}" presName="compNode" presStyleCnt="0"/>
      <dgm:spPr/>
    </dgm:pt>
    <dgm:pt modelId="{4EE49D13-8761-4A4D-919E-C165E7CE4FB3}" type="pres">
      <dgm:prSet presAssocID="{DE47B8AB-FC9D-4537-99C9-52476A1F71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FD376A9-2639-4EC1-A82E-B58BBA3930B0}" type="pres">
      <dgm:prSet presAssocID="{DE47B8AB-FC9D-4537-99C9-52476A1F713A}" presName="spaceRect" presStyleCnt="0"/>
      <dgm:spPr/>
    </dgm:pt>
    <dgm:pt modelId="{107B1C7C-E7A7-4703-A848-7E2ED37129D3}" type="pres">
      <dgm:prSet presAssocID="{DE47B8AB-FC9D-4537-99C9-52476A1F713A}" presName="textRect" presStyleLbl="revTx" presStyleIdx="0" presStyleCnt="3">
        <dgm:presLayoutVars>
          <dgm:chMax val="1"/>
          <dgm:chPref val="1"/>
        </dgm:presLayoutVars>
      </dgm:prSet>
      <dgm:spPr/>
    </dgm:pt>
    <dgm:pt modelId="{8027B28D-0D96-4E94-8824-1BBA97218445}" type="pres">
      <dgm:prSet presAssocID="{039EEBA8-74FA-45D4-92F2-4C1AA7ECAF8C}" presName="sibTrans" presStyleCnt="0"/>
      <dgm:spPr/>
    </dgm:pt>
    <dgm:pt modelId="{A826DEFE-5B96-474C-83A2-BB77A953D07D}" type="pres">
      <dgm:prSet presAssocID="{017FE372-62B2-41B9-B015-84CDEA2D6D9C}" presName="compNode" presStyleCnt="0"/>
      <dgm:spPr/>
    </dgm:pt>
    <dgm:pt modelId="{98E05AAB-B641-41ED-8118-B09E6F6C8465}" type="pres">
      <dgm:prSet presAssocID="{017FE372-62B2-41B9-B015-84CDEA2D6D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61D592B-1CE5-4FFF-B517-1FF28DF34113}" type="pres">
      <dgm:prSet presAssocID="{017FE372-62B2-41B9-B015-84CDEA2D6D9C}" presName="spaceRect" presStyleCnt="0"/>
      <dgm:spPr/>
    </dgm:pt>
    <dgm:pt modelId="{0FF9FAEE-D503-444A-B076-EC04E1B9A1AE}" type="pres">
      <dgm:prSet presAssocID="{017FE372-62B2-41B9-B015-84CDEA2D6D9C}" presName="textRect" presStyleLbl="revTx" presStyleIdx="1" presStyleCnt="3">
        <dgm:presLayoutVars>
          <dgm:chMax val="1"/>
          <dgm:chPref val="1"/>
        </dgm:presLayoutVars>
      </dgm:prSet>
      <dgm:spPr/>
    </dgm:pt>
    <dgm:pt modelId="{E39F0F8B-5338-43DC-A0A4-FF1B9A85378A}" type="pres">
      <dgm:prSet presAssocID="{74E01971-EA6B-4E0C-9316-41C6F88A3D7A}" presName="sibTrans" presStyleCnt="0"/>
      <dgm:spPr/>
    </dgm:pt>
    <dgm:pt modelId="{1F814987-13D2-4A26-8A0B-8965E807C1C7}" type="pres">
      <dgm:prSet presAssocID="{E094F106-6C60-40F2-910E-58F554032C42}" presName="compNode" presStyleCnt="0"/>
      <dgm:spPr/>
    </dgm:pt>
    <dgm:pt modelId="{C9832122-ABD1-439F-8907-F27F2FA3881F}" type="pres">
      <dgm:prSet presAssocID="{E094F106-6C60-40F2-910E-58F554032C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7C3C6BD-2A60-4AE2-9920-163DC2712455}" type="pres">
      <dgm:prSet presAssocID="{E094F106-6C60-40F2-910E-58F554032C42}" presName="spaceRect" presStyleCnt="0"/>
      <dgm:spPr/>
    </dgm:pt>
    <dgm:pt modelId="{F63B7CA1-ED4F-4C47-82E8-A85212C0DD56}" type="pres">
      <dgm:prSet presAssocID="{E094F106-6C60-40F2-910E-58F554032C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292D00-48B4-44DD-8813-39877E9ACB35}" type="presOf" srcId="{E094F106-6C60-40F2-910E-58F554032C42}" destId="{F63B7CA1-ED4F-4C47-82E8-A85212C0DD56}" srcOrd="0" destOrd="0" presId="urn:microsoft.com/office/officeart/2018/2/layout/IconLabelList"/>
    <dgm:cxn modelId="{F2FBD419-2377-44D6-A717-86530EA484A7}" type="presOf" srcId="{017FE372-62B2-41B9-B015-84CDEA2D6D9C}" destId="{0FF9FAEE-D503-444A-B076-EC04E1B9A1AE}" srcOrd="0" destOrd="0" presId="urn:microsoft.com/office/officeart/2018/2/layout/IconLabelList"/>
    <dgm:cxn modelId="{2EB90676-BC9E-4D0C-9DB7-8787CE223C87}" srcId="{422CB56A-72D3-4AFC-B0B2-E0C1570ED7C8}" destId="{017FE372-62B2-41B9-B015-84CDEA2D6D9C}" srcOrd="1" destOrd="0" parTransId="{B8288DAB-521F-4AF8-B1FF-A128A5CE1BB1}" sibTransId="{74E01971-EA6B-4E0C-9316-41C6F88A3D7A}"/>
    <dgm:cxn modelId="{43D8D157-DA3D-4715-B9C8-57756FD22580}" srcId="{422CB56A-72D3-4AFC-B0B2-E0C1570ED7C8}" destId="{DE47B8AB-FC9D-4537-99C9-52476A1F713A}" srcOrd="0" destOrd="0" parTransId="{0599C4A4-0CD0-43E4-A1B8-1B9019BB65E7}" sibTransId="{039EEBA8-74FA-45D4-92F2-4C1AA7ECAF8C}"/>
    <dgm:cxn modelId="{0AEE0D80-7BB8-44B1-8F6F-79762097877B}" type="presOf" srcId="{DE47B8AB-FC9D-4537-99C9-52476A1F713A}" destId="{107B1C7C-E7A7-4703-A848-7E2ED37129D3}" srcOrd="0" destOrd="0" presId="urn:microsoft.com/office/officeart/2018/2/layout/IconLabelList"/>
    <dgm:cxn modelId="{F6F211B7-18A0-4368-BA90-B07F77A4F74C}" type="presOf" srcId="{422CB56A-72D3-4AFC-B0B2-E0C1570ED7C8}" destId="{990861E7-2610-46ED-AB58-0FB41FD6FE81}" srcOrd="0" destOrd="0" presId="urn:microsoft.com/office/officeart/2018/2/layout/IconLabelList"/>
    <dgm:cxn modelId="{25DDB4EC-8BD2-4583-864D-15B65F6A7FD9}" srcId="{422CB56A-72D3-4AFC-B0B2-E0C1570ED7C8}" destId="{E094F106-6C60-40F2-910E-58F554032C42}" srcOrd="2" destOrd="0" parTransId="{93A37D32-3375-4E4A-B499-58E936947E32}" sibTransId="{C5C73B88-F1DC-4797-9E6C-5EAA31F2FDA6}"/>
    <dgm:cxn modelId="{72C2068E-598F-4DB9-B061-338198FF8A7D}" type="presParOf" srcId="{990861E7-2610-46ED-AB58-0FB41FD6FE81}" destId="{4B785CC1-6682-4EFE-ADB6-0961C44B4FBE}" srcOrd="0" destOrd="0" presId="urn:microsoft.com/office/officeart/2018/2/layout/IconLabelList"/>
    <dgm:cxn modelId="{1CE4877F-CD44-4D39-A078-3B30D82CEA32}" type="presParOf" srcId="{4B785CC1-6682-4EFE-ADB6-0961C44B4FBE}" destId="{4EE49D13-8761-4A4D-919E-C165E7CE4FB3}" srcOrd="0" destOrd="0" presId="urn:microsoft.com/office/officeart/2018/2/layout/IconLabelList"/>
    <dgm:cxn modelId="{21685D9F-2CF9-4598-AA6A-CDCD9DD846E4}" type="presParOf" srcId="{4B785CC1-6682-4EFE-ADB6-0961C44B4FBE}" destId="{3FD376A9-2639-4EC1-A82E-B58BBA3930B0}" srcOrd="1" destOrd="0" presId="urn:microsoft.com/office/officeart/2018/2/layout/IconLabelList"/>
    <dgm:cxn modelId="{9408FC1D-F752-4048-89A3-82977FBF331D}" type="presParOf" srcId="{4B785CC1-6682-4EFE-ADB6-0961C44B4FBE}" destId="{107B1C7C-E7A7-4703-A848-7E2ED37129D3}" srcOrd="2" destOrd="0" presId="urn:microsoft.com/office/officeart/2018/2/layout/IconLabelList"/>
    <dgm:cxn modelId="{CC7D9FEE-B078-4C1A-81F8-DCA749C7C658}" type="presParOf" srcId="{990861E7-2610-46ED-AB58-0FB41FD6FE81}" destId="{8027B28D-0D96-4E94-8824-1BBA97218445}" srcOrd="1" destOrd="0" presId="urn:microsoft.com/office/officeart/2018/2/layout/IconLabelList"/>
    <dgm:cxn modelId="{32A49B2B-710E-4C25-B8CE-23C7A4F08E92}" type="presParOf" srcId="{990861E7-2610-46ED-AB58-0FB41FD6FE81}" destId="{A826DEFE-5B96-474C-83A2-BB77A953D07D}" srcOrd="2" destOrd="0" presId="urn:microsoft.com/office/officeart/2018/2/layout/IconLabelList"/>
    <dgm:cxn modelId="{ED6E975B-65FD-4CBC-ADD1-17E727F76E80}" type="presParOf" srcId="{A826DEFE-5B96-474C-83A2-BB77A953D07D}" destId="{98E05AAB-B641-41ED-8118-B09E6F6C8465}" srcOrd="0" destOrd="0" presId="urn:microsoft.com/office/officeart/2018/2/layout/IconLabelList"/>
    <dgm:cxn modelId="{290659E0-DE4E-4330-AA9A-2087D6CCF392}" type="presParOf" srcId="{A826DEFE-5B96-474C-83A2-BB77A953D07D}" destId="{A61D592B-1CE5-4FFF-B517-1FF28DF34113}" srcOrd="1" destOrd="0" presId="urn:microsoft.com/office/officeart/2018/2/layout/IconLabelList"/>
    <dgm:cxn modelId="{EBF51701-658C-408A-A250-C40D278C3F38}" type="presParOf" srcId="{A826DEFE-5B96-474C-83A2-BB77A953D07D}" destId="{0FF9FAEE-D503-444A-B076-EC04E1B9A1AE}" srcOrd="2" destOrd="0" presId="urn:microsoft.com/office/officeart/2018/2/layout/IconLabelList"/>
    <dgm:cxn modelId="{3CEF0163-12AD-4FB9-9F6A-8738EA8D1180}" type="presParOf" srcId="{990861E7-2610-46ED-AB58-0FB41FD6FE81}" destId="{E39F0F8B-5338-43DC-A0A4-FF1B9A85378A}" srcOrd="3" destOrd="0" presId="urn:microsoft.com/office/officeart/2018/2/layout/IconLabelList"/>
    <dgm:cxn modelId="{576C8D31-1805-4100-A878-771F805219E7}" type="presParOf" srcId="{990861E7-2610-46ED-AB58-0FB41FD6FE81}" destId="{1F814987-13D2-4A26-8A0B-8965E807C1C7}" srcOrd="4" destOrd="0" presId="urn:microsoft.com/office/officeart/2018/2/layout/IconLabelList"/>
    <dgm:cxn modelId="{DF28D05A-8353-4993-BF62-C36420202F8E}" type="presParOf" srcId="{1F814987-13D2-4A26-8A0B-8965E807C1C7}" destId="{C9832122-ABD1-439F-8907-F27F2FA3881F}" srcOrd="0" destOrd="0" presId="urn:microsoft.com/office/officeart/2018/2/layout/IconLabelList"/>
    <dgm:cxn modelId="{0E8DEC96-3C19-4917-8195-E1DDD3C87040}" type="presParOf" srcId="{1F814987-13D2-4A26-8A0B-8965E807C1C7}" destId="{E7C3C6BD-2A60-4AE2-9920-163DC2712455}" srcOrd="1" destOrd="0" presId="urn:microsoft.com/office/officeart/2018/2/layout/IconLabelList"/>
    <dgm:cxn modelId="{1752C2C5-556B-4406-BCE0-1296F2B2BD12}" type="presParOf" srcId="{1F814987-13D2-4A26-8A0B-8965E807C1C7}" destId="{F63B7CA1-ED4F-4C47-82E8-A85212C0DD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4A7D0-5D0C-4544-B99C-B181CC1B68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F9037-E13C-4290-BEFB-55A4A1FD98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Turning strategic plan into operational </a:t>
          </a:r>
          <a:endParaRPr lang="en-US"/>
        </a:p>
      </dgm:t>
    </dgm:pt>
    <dgm:pt modelId="{A83D0F33-813C-4D90-8B1C-228F6496D870}" type="parTrans" cxnId="{18D72AE5-7DBD-4A65-91D1-83AEEEC35C6B}">
      <dgm:prSet/>
      <dgm:spPr/>
      <dgm:t>
        <a:bodyPr/>
        <a:lstStyle/>
        <a:p>
          <a:endParaRPr lang="en-US"/>
        </a:p>
      </dgm:t>
    </dgm:pt>
    <dgm:pt modelId="{1348E389-9ED7-4BB6-9B33-76EF92C6B8C7}" type="sibTrans" cxnId="{18D72AE5-7DBD-4A65-91D1-83AEEEC35C6B}">
      <dgm:prSet/>
      <dgm:spPr/>
      <dgm:t>
        <a:bodyPr/>
        <a:lstStyle/>
        <a:p>
          <a:endParaRPr lang="en-US"/>
        </a:p>
      </dgm:t>
    </dgm:pt>
    <dgm:pt modelId="{6A619771-C828-4057-84E0-9D7650604A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Business Plan = Budget + Activities + Procedure For Action (Who, What &amp; When)</a:t>
          </a:r>
          <a:endParaRPr lang="en-US"/>
        </a:p>
      </dgm:t>
    </dgm:pt>
    <dgm:pt modelId="{F8D97F4F-AEC8-4BC6-A694-D48901BE2D5D}" type="parTrans" cxnId="{5E830C16-1103-4BDA-A9F7-6F930014B57F}">
      <dgm:prSet/>
      <dgm:spPr/>
      <dgm:t>
        <a:bodyPr/>
        <a:lstStyle/>
        <a:p>
          <a:endParaRPr lang="en-US"/>
        </a:p>
      </dgm:t>
    </dgm:pt>
    <dgm:pt modelId="{FCE90FB8-7700-4348-990E-1AF890556BFD}" type="sibTrans" cxnId="{5E830C16-1103-4BDA-A9F7-6F930014B57F}">
      <dgm:prSet/>
      <dgm:spPr/>
      <dgm:t>
        <a:bodyPr/>
        <a:lstStyle/>
        <a:p>
          <a:endParaRPr lang="en-US"/>
        </a:p>
      </dgm:t>
    </dgm:pt>
    <dgm:pt modelId="{DC69AB61-D5D7-47DE-A146-0DB3290E6B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Thinking about income generation v structure </a:t>
          </a:r>
          <a:endParaRPr lang="en-US"/>
        </a:p>
      </dgm:t>
    </dgm:pt>
    <dgm:pt modelId="{015DBFED-D17B-4665-94BD-110B8367B30E}" type="parTrans" cxnId="{3D70348C-2FAC-4249-A084-BFCD32E880D6}">
      <dgm:prSet/>
      <dgm:spPr/>
      <dgm:t>
        <a:bodyPr/>
        <a:lstStyle/>
        <a:p>
          <a:endParaRPr lang="en-US"/>
        </a:p>
      </dgm:t>
    </dgm:pt>
    <dgm:pt modelId="{38940E37-E741-492A-9722-CEBBA77346BF}" type="sibTrans" cxnId="{3D70348C-2FAC-4249-A084-BFCD32E880D6}">
      <dgm:prSet/>
      <dgm:spPr/>
      <dgm:t>
        <a:bodyPr/>
        <a:lstStyle/>
        <a:p>
          <a:endParaRPr lang="en-US"/>
        </a:p>
      </dgm:t>
    </dgm:pt>
    <dgm:pt modelId="{7ADCF620-8A9A-490E-9876-526D5D7932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Funding and fundraising opportunities </a:t>
          </a:r>
          <a:endParaRPr lang="en-US"/>
        </a:p>
      </dgm:t>
    </dgm:pt>
    <dgm:pt modelId="{6B7B61CA-9FE2-41B5-B212-F56297ACD6C0}" type="parTrans" cxnId="{604F5221-3238-4DC7-B845-FBCCA5131B3C}">
      <dgm:prSet/>
      <dgm:spPr/>
      <dgm:t>
        <a:bodyPr/>
        <a:lstStyle/>
        <a:p>
          <a:endParaRPr lang="en-US"/>
        </a:p>
      </dgm:t>
    </dgm:pt>
    <dgm:pt modelId="{BB4AF4DC-824E-46F6-AAB7-6FD834CBA18A}" type="sibTrans" cxnId="{604F5221-3238-4DC7-B845-FBCCA5131B3C}">
      <dgm:prSet/>
      <dgm:spPr/>
      <dgm:t>
        <a:bodyPr/>
        <a:lstStyle/>
        <a:p>
          <a:endParaRPr lang="en-US"/>
        </a:p>
      </dgm:t>
    </dgm:pt>
    <dgm:pt modelId="{3C54D51C-B063-438E-B745-52FD109983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Balancing the needs of the service users/customers</a:t>
          </a:r>
          <a:endParaRPr lang="en-US"/>
        </a:p>
      </dgm:t>
    </dgm:pt>
    <dgm:pt modelId="{E10E7ACD-2C5E-44A4-902E-4724CB08B3C3}" type="parTrans" cxnId="{4D922DFE-096E-45FA-8AD4-AA6E1F0F4215}">
      <dgm:prSet/>
      <dgm:spPr/>
      <dgm:t>
        <a:bodyPr/>
        <a:lstStyle/>
        <a:p>
          <a:endParaRPr lang="en-US"/>
        </a:p>
      </dgm:t>
    </dgm:pt>
    <dgm:pt modelId="{FBCBA655-175C-40BE-9681-610D7E866BC8}" type="sibTrans" cxnId="{4D922DFE-096E-45FA-8AD4-AA6E1F0F4215}">
      <dgm:prSet/>
      <dgm:spPr/>
      <dgm:t>
        <a:bodyPr/>
        <a:lstStyle/>
        <a:p>
          <a:endParaRPr lang="en-US"/>
        </a:p>
      </dgm:t>
    </dgm:pt>
    <dgm:pt modelId="{486BD246-BB0B-4217-B015-2A5E6AFFA1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Risk, compliance &amp; legal duty </a:t>
          </a:r>
          <a:endParaRPr lang="en-US"/>
        </a:p>
      </dgm:t>
    </dgm:pt>
    <dgm:pt modelId="{1D130AC9-F623-4C2C-A7E0-035AD4D83F80}" type="parTrans" cxnId="{5F0EDDD4-BE9F-4FAB-927A-549D90F08288}">
      <dgm:prSet/>
      <dgm:spPr/>
      <dgm:t>
        <a:bodyPr/>
        <a:lstStyle/>
        <a:p>
          <a:endParaRPr lang="en-US"/>
        </a:p>
      </dgm:t>
    </dgm:pt>
    <dgm:pt modelId="{B9A1CEE5-3A34-4710-B92D-C6CA10698977}" type="sibTrans" cxnId="{5F0EDDD4-BE9F-4FAB-927A-549D90F08288}">
      <dgm:prSet/>
      <dgm:spPr/>
      <dgm:t>
        <a:bodyPr/>
        <a:lstStyle/>
        <a:p>
          <a:endParaRPr lang="en-US"/>
        </a:p>
      </dgm:t>
    </dgm:pt>
    <dgm:pt modelId="{94CB2747-FA7C-4415-BC26-6A2AE28385BE}" type="pres">
      <dgm:prSet presAssocID="{4DF4A7D0-5D0C-4544-B99C-B181CC1B686C}" presName="root" presStyleCnt="0">
        <dgm:presLayoutVars>
          <dgm:dir/>
          <dgm:resizeHandles val="exact"/>
        </dgm:presLayoutVars>
      </dgm:prSet>
      <dgm:spPr/>
    </dgm:pt>
    <dgm:pt modelId="{34A67606-DE1A-45E1-AC58-4FF4B79A82CD}" type="pres">
      <dgm:prSet presAssocID="{8FDF9037-E13C-4290-BEFB-55A4A1FD982F}" presName="compNode" presStyleCnt="0"/>
      <dgm:spPr/>
    </dgm:pt>
    <dgm:pt modelId="{D2DEFFD5-9EB0-40B2-9A0D-314FA7E2EB3A}" type="pres">
      <dgm:prSet presAssocID="{8FDF9037-E13C-4290-BEFB-55A4A1FD982F}" presName="bgRect" presStyleLbl="bgShp" presStyleIdx="0" presStyleCnt="6"/>
      <dgm:spPr/>
    </dgm:pt>
    <dgm:pt modelId="{F60476A8-0A35-4CA0-B214-098C91E864C5}" type="pres">
      <dgm:prSet presAssocID="{8FDF9037-E13C-4290-BEFB-55A4A1FD982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F85DFFC9-6BF7-49FE-A87B-E4C16417F770}" type="pres">
      <dgm:prSet presAssocID="{8FDF9037-E13C-4290-BEFB-55A4A1FD982F}" presName="spaceRect" presStyleCnt="0"/>
      <dgm:spPr/>
    </dgm:pt>
    <dgm:pt modelId="{764DA7EB-7E54-496C-A748-E1B55675D890}" type="pres">
      <dgm:prSet presAssocID="{8FDF9037-E13C-4290-BEFB-55A4A1FD982F}" presName="parTx" presStyleLbl="revTx" presStyleIdx="0" presStyleCnt="6">
        <dgm:presLayoutVars>
          <dgm:chMax val="0"/>
          <dgm:chPref val="0"/>
        </dgm:presLayoutVars>
      </dgm:prSet>
      <dgm:spPr/>
    </dgm:pt>
    <dgm:pt modelId="{015BF405-5EF7-4FF5-B06A-45069937D6DA}" type="pres">
      <dgm:prSet presAssocID="{1348E389-9ED7-4BB6-9B33-76EF92C6B8C7}" presName="sibTrans" presStyleCnt="0"/>
      <dgm:spPr/>
    </dgm:pt>
    <dgm:pt modelId="{AFA55D21-649E-4D29-BD5B-D152551B1D4D}" type="pres">
      <dgm:prSet presAssocID="{6A619771-C828-4057-84E0-9D7650604A25}" presName="compNode" presStyleCnt="0"/>
      <dgm:spPr/>
    </dgm:pt>
    <dgm:pt modelId="{F146C5B9-5582-4535-85DB-202702214D9B}" type="pres">
      <dgm:prSet presAssocID="{6A619771-C828-4057-84E0-9D7650604A25}" presName="bgRect" presStyleLbl="bgShp" presStyleIdx="1" presStyleCnt="6"/>
      <dgm:spPr/>
    </dgm:pt>
    <dgm:pt modelId="{C6A45F29-4D8D-4973-B5C1-FA79E3880016}" type="pres">
      <dgm:prSet presAssocID="{6A619771-C828-4057-84E0-9D7650604A2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A8C46D85-3F97-4BBD-B6D4-22F19D936E0A}" type="pres">
      <dgm:prSet presAssocID="{6A619771-C828-4057-84E0-9D7650604A25}" presName="spaceRect" presStyleCnt="0"/>
      <dgm:spPr/>
    </dgm:pt>
    <dgm:pt modelId="{DDB3B4AE-42E1-4441-BC18-05C789EA8755}" type="pres">
      <dgm:prSet presAssocID="{6A619771-C828-4057-84E0-9D7650604A25}" presName="parTx" presStyleLbl="revTx" presStyleIdx="1" presStyleCnt="6">
        <dgm:presLayoutVars>
          <dgm:chMax val="0"/>
          <dgm:chPref val="0"/>
        </dgm:presLayoutVars>
      </dgm:prSet>
      <dgm:spPr/>
    </dgm:pt>
    <dgm:pt modelId="{8E53D230-D5D4-409B-A3B6-DFA02431DC78}" type="pres">
      <dgm:prSet presAssocID="{FCE90FB8-7700-4348-990E-1AF890556BFD}" presName="sibTrans" presStyleCnt="0"/>
      <dgm:spPr/>
    </dgm:pt>
    <dgm:pt modelId="{C6A41739-2635-460F-80D6-8E6C14062C3B}" type="pres">
      <dgm:prSet presAssocID="{DC69AB61-D5D7-47DE-A146-0DB3290E6B37}" presName="compNode" presStyleCnt="0"/>
      <dgm:spPr/>
    </dgm:pt>
    <dgm:pt modelId="{B7A8FF0C-5FDA-4CD8-8FD0-5951E0255E69}" type="pres">
      <dgm:prSet presAssocID="{DC69AB61-D5D7-47DE-A146-0DB3290E6B37}" presName="bgRect" presStyleLbl="bgShp" presStyleIdx="2" presStyleCnt="6"/>
      <dgm:spPr/>
    </dgm:pt>
    <dgm:pt modelId="{8C15C235-7589-499E-AFAC-1AF902840078}" type="pres">
      <dgm:prSet presAssocID="{DC69AB61-D5D7-47DE-A146-0DB3290E6B3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C84220-F2DF-40E3-B993-DA1D7D3EC12B}" type="pres">
      <dgm:prSet presAssocID="{DC69AB61-D5D7-47DE-A146-0DB3290E6B37}" presName="spaceRect" presStyleCnt="0"/>
      <dgm:spPr/>
    </dgm:pt>
    <dgm:pt modelId="{C42EB03E-C7F6-40CD-BEFB-4CA426F9ECD6}" type="pres">
      <dgm:prSet presAssocID="{DC69AB61-D5D7-47DE-A146-0DB3290E6B37}" presName="parTx" presStyleLbl="revTx" presStyleIdx="2" presStyleCnt="6">
        <dgm:presLayoutVars>
          <dgm:chMax val="0"/>
          <dgm:chPref val="0"/>
        </dgm:presLayoutVars>
      </dgm:prSet>
      <dgm:spPr/>
    </dgm:pt>
    <dgm:pt modelId="{0846A1AA-03A8-4402-AA4F-E300C80C0483}" type="pres">
      <dgm:prSet presAssocID="{38940E37-E741-492A-9722-CEBBA77346BF}" presName="sibTrans" presStyleCnt="0"/>
      <dgm:spPr/>
    </dgm:pt>
    <dgm:pt modelId="{22C78FB8-CA40-470C-9A0A-E1941C5C07B8}" type="pres">
      <dgm:prSet presAssocID="{7ADCF620-8A9A-490E-9876-526D5D793229}" presName="compNode" presStyleCnt="0"/>
      <dgm:spPr/>
    </dgm:pt>
    <dgm:pt modelId="{6C3A6E8C-D499-43F7-8951-08920A39BC55}" type="pres">
      <dgm:prSet presAssocID="{7ADCF620-8A9A-490E-9876-526D5D793229}" presName="bgRect" presStyleLbl="bgShp" presStyleIdx="3" presStyleCnt="6"/>
      <dgm:spPr/>
    </dgm:pt>
    <dgm:pt modelId="{2443B38F-D631-4944-985F-8CDD5814B2AA}" type="pres">
      <dgm:prSet presAssocID="{7ADCF620-8A9A-490E-9876-526D5D79322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6F715EB-43CE-4966-AD3A-BCDD8B8B6C63}" type="pres">
      <dgm:prSet presAssocID="{7ADCF620-8A9A-490E-9876-526D5D793229}" presName="spaceRect" presStyleCnt="0"/>
      <dgm:spPr/>
    </dgm:pt>
    <dgm:pt modelId="{0256EB5D-D683-4E2B-A056-573E6FF68A31}" type="pres">
      <dgm:prSet presAssocID="{7ADCF620-8A9A-490E-9876-526D5D793229}" presName="parTx" presStyleLbl="revTx" presStyleIdx="3" presStyleCnt="6">
        <dgm:presLayoutVars>
          <dgm:chMax val="0"/>
          <dgm:chPref val="0"/>
        </dgm:presLayoutVars>
      </dgm:prSet>
      <dgm:spPr/>
    </dgm:pt>
    <dgm:pt modelId="{99367624-1E7E-472C-B65D-04DC2ED44247}" type="pres">
      <dgm:prSet presAssocID="{BB4AF4DC-824E-46F6-AAB7-6FD834CBA18A}" presName="sibTrans" presStyleCnt="0"/>
      <dgm:spPr/>
    </dgm:pt>
    <dgm:pt modelId="{4BDD1B6B-2C7F-48D0-BCBC-53D59169AC94}" type="pres">
      <dgm:prSet presAssocID="{3C54D51C-B063-438E-B745-52FD10998394}" presName="compNode" presStyleCnt="0"/>
      <dgm:spPr/>
    </dgm:pt>
    <dgm:pt modelId="{C30F4467-ABB4-4CC6-86E5-50CF5A207B03}" type="pres">
      <dgm:prSet presAssocID="{3C54D51C-B063-438E-B745-52FD10998394}" presName="bgRect" presStyleLbl="bgShp" presStyleIdx="4" presStyleCnt="6"/>
      <dgm:spPr/>
    </dgm:pt>
    <dgm:pt modelId="{6F562F5D-9141-46E1-87EE-7B2D2B26DE5B}" type="pres">
      <dgm:prSet presAssocID="{3C54D51C-B063-438E-B745-52FD1099839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440E621-220C-4207-86D0-D24F8B1FDC7E}" type="pres">
      <dgm:prSet presAssocID="{3C54D51C-B063-438E-B745-52FD10998394}" presName="spaceRect" presStyleCnt="0"/>
      <dgm:spPr/>
    </dgm:pt>
    <dgm:pt modelId="{9EC2AC96-9322-494B-B06A-AE9BE97AD5EA}" type="pres">
      <dgm:prSet presAssocID="{3C54D51C-B063-438E-B745-52FD10998394}" presName="parTx" presStyleLbl="revTx" presStyleIdx="4" presStyleCnt="6">
        <dgm:presLayoutVars>
          <dgm:chMax val="0"/>
          <dgm:chPref val="0"/>
        </dgm:presLayoutVars>
      </dgm:prSet>
      <dgm:spPr/>
    </dgm:pt>
    <dgm:pt modelId="{3D77D5BC-11D4-48AC-834D-E13EC6B07AC8}" type="pres">
      <dgm:prSet presAssocID="{FBCBA655-175C-40BE-9681-610D7E866BC8}" presName="sibTrans" presStyleCnt="0"/>
      <dgm:spPr/>
    </dgm:pt>
    <dgm:pt modelId="{ADEE38DB-FF77-456C-A639-F5EC739CA9A1}" type="pres">
      <dgm:prSet presAssocID="{486BD246-BB0B-4217-B015-2A5E6AFFA11D}" presName="compNode" presStyleCnt="0"/>
      <dgm:spPr/>
    </dgm:pt>
    <dgm:pt modelId="{1D0C72A4-04EC-4512-A6B5-3214C981E7D8}" type="pres">
      <dgm:prSet presAssocID="{486BD246-BB0B-4217-B015-2A5E6AFFA11D}" presName="bgRect" presStyleLbl="bgShp" presStyleIdx="5" presStyleCnt="6"/>
      <dgm:spPr/>
    </dgm:pt>
    <dgm:pt modelId="{58CD5619-6976-47E1-9732-1D74C78914BB}" type="pres">
      <dgm:prSet presAssocID="{486BD246-BB0B-4217-B015-2A5E6AFFA11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3B1CAF2-8586-41DB-841D-C917B0B867DC}" type="pres">
      <dgm:prSet presAssocID="{486BD246-BB0B-4217-B015-2A5E6AFFA11D}" presName="spaceRect" presStyleCnt="0"/>
      <dgm:spPr/>
    </dgm:pt>
    <dgm:pt modelId="{B16F14E3-1C19-4A64-97AD-10326A5C1403}" type="pres">
      <dgm:prSet presAssocID="{486BD246-BB0B-4217-B015-2A5E6AFFA11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E423704-8602-4C17-9287-F413C0CF654B}" type="presOf" srcId="{6A619771-C828-4057-84E0-9D7650604A25}" destId="{DDB3B4AE-42E1-4441-BC18-05C789EA8755}" srcOrd="0" destOrd="0" presId="urn:microsoft.com/office/officeart/2018/2/layout/IconVerticalSolidList"/>
    <dgm:cxn modelId="{B6FAC80B-BE4A-49AC-A386-C6DC4F8E0240}" type="presOf" srcId="{8FDF9037-E13C-4290-BEFB-55A4A1FD982F}" destId="{764DA7EB-7E54-496C-A748-E1B55675D890}" srcOrd="0" destOrd="0" presId="urn:microsoft.com/office/officeart/2018/2/layout/IconVerticalSolidList"/>
    <dgm:cxn modelId="{CA25DC11-4A2A-4069-9EE0-06FE63AA1F91}" type="presOf" srcId="{DC69AB61-D5D7-47DE-A146-0DB3290E6B37}" destId="{C42EB03E-C7F6-40CD-BEFB-4CA426F9ECD6}" srcOrd="0" destOrd="0" presId="urn:microsoft.com/office/officeart/2018/2/layout/IconVerticalSolidList"/>
    <dgm:cxn modelId="{5E830C16-1103-4BDA-A9F7-6F930014B57F}" srcId="{4DF4A7D0-5D0C-4544-B99C-B181CC1B686C}" destId="{6A619771-C828-4057-84E0-9D7650604A25}" srcOrd="1" destOrd="0" parTransId="{F8D97F4F-AEC8-4BC6-A694-D48901BE2D5D}" sibTransId="{FCE90FB8-7700-4348-990E-1AF890556BFD}"/>
    <dgm:cxn modelId="{604F5221-3238-4DC7-B845-FBCCA5131B3C}" srcId="{4DF4A7D0-5D0C-4544-B99C-B181CC1B686C}" destId="{7ADCF620-8A9A-490E-9876-526D5D793229}" srcOrd="3" destOrd="0" parTransId="{6B7B61CA-9FE2-41B5-B212-F56297ACD6C0}" sibTransId="{BB4AF4DC-824E-46F6-AAB7-6FD834CBA18A}"/>
    <dgm:cxn modelId="{594E436A-0D26-42F3-B18E-A851D4E4F853}" type="presOf" srcId="{4DF4A7D0-5D0C-4544-B99C-B181CC1B686C}" destId="{94CB2747-FA7C-4415-BC26-6A2AE28385BE}" srcOrd="0" destOrd="0" presId="urn:microsoft.com/office/officeart/2018/2/layout/IconVerticalSolidList"/>
    <dgm:cxn modelId="{3D70348C-2FAC-4249-A084-BFCD32E880D6}" srcId="{4DF4A7D0-5D0C-4544-B99C-B181CC1B686C}" destId="{DC69AB61-D5D7-47DE-A146-0DB3290E6B37}" srcOrd="2" destOrd="0" parTransId="{015DBFED-D17B-4665-94BD-110B8367B30E}" sibTransId="{38940E37-E741-492A-9722-CEBBA77346BF}"/>
    <dgm:cxn modelId="{DB9E538C-2E68-452A-8B13-781367334258}" type="presOf" srcId="{486BD246-BB0B-4217-B015-2A5E6AFFA11D}" destId="{B16F14E3-1C19-4A64-97AD-10326A5C1403}" srcOrd="0" destOrd="0" presId="urn:microsoft.com/office/officeart/2018/2/layout/IconVerticalSolidList"/>
    <dgm:cxn modelId="{6A595BB9-CA6A-4630-87D7-CB2082870F9A}" type="presOf" srcId="{3C54D51C-B063-438E-B745-52FD10998394}" destId="{9EC2AC96-9322-494B-B06A-AE9BE97AD5EA}" srcOrd="0" destOrd="0" presId="urn:microsoft.com/office/officeart/2018/2/layout/IconVerticalSolidList"/>
    <dgm:cxn modelId="{5F0EDDD4-BE9F-4FAB-927A-549D90F08288}" srcId="{4DF4A7D0-5D0C-4544-B99C-B181CC1B686C}" destId="{486BD246-BB0B-4217-B015-2A5E6AFFA11D}" srcOrd="5" destOrd="0" parTransId="{1D130AC9-F623-4C2C-A7E0-035AD4D83F80}" sibTransId="{B9A1CEE5-3A34-4710-B92D-C6CA10698977}"/>
    <dgm:cxn modelId="{18D72AE5-7DBD-4A65-91D1-83AEEEC35C6B}" srcId="{4DF4A7D0-5D0C-4544-B99C-B181CC1B686C}" destId="{8FDF9037-E13C-4290-BEFB-55A4A1FD982F}" srcOrd="0" destOrd="0" parTransId="{A83D0F33-813C-4D90-8B1C-228F6496D870}" sibTransId="{1348E389-9ED7-4BB6-9B33-76EF92C6B8C7}"/>
    <dgm:cxn modelId="{713D18EB-B63E-4CB5-9E46-5175192CDC93}" type="presOf" srcId="{7ADCF620-8A9A-490E-9876-526D5D793229}" destId="{0256EB5D-D683-4E2B-A056-573E6FF68A31}" srcOrd="0" destOrd="0" presId="urn:microsoft.com/office/officeart/2018/2/layout/IconVerticalSolidList"/>
    <dgm:cxn modelId="{4D922DFE-096E-45FA-8AD4-AA6E1F0F4215}" srcId="{4DF4A7D0-5D0C-4544-B99C-B181CC1B686C}" destId="{3C54D51C-B063-438E-B745-52FD10998394}" srcOrd="4" destOrd="0" parTransId="{E10E7ACD-2C5E-44A4-902E-4724CB08B3C3}" sibTransId="{FBCBA655-175C-40BE-9681-610D7E866BC8}"/>
    <dgm:cxn modelId="{5C2FC020-B157-4E5D-AF4B-234C8B3B171A}" type="presParOf" srcId="{94CB2747-FA7C-4415-BC26-6A2AE28385BE}" destId="{34A67606-DE1A-45E1-AC58-4FF4B79A82CD}" srcOrd="0" destOrd="0" presId="urn:microsoft.com/office/officeart/2018/2/layout/IconVerticalSolidList"/>
    <dgm:cxn modelId="{91D86A77-4D2C-4AED-BC7D-BAA5B7A5FD33}" type="presParOf" srcId="{34A67606-DE1A-45E1-AC58-4FF4B79A82CD}" destId="{D2DEFFD5-9EB0-40B2-9A0D-314FA7E2EB3A}" srcOrd="0" destOrd="0" presId="urn:microsoft.com/office/officeart/2018/2/layout/IconVerticalSolidList"/>
    <dgm:cxn modelId="{AE3B4C40-A565-49CF-B924-9477DA9C490C}" type="presParOf" srcId="{34A67606-DE1A-45E1-AC58-4FF4B79A82CD}" destId="{F60476A8-0A35-4CA0-B214-098C91E864C5}" srcOrd="1" destOrd="0" presId="urn:microsoft.com/office/officeart/2018/2/layout/IconVerticalSolidList"/>
    <dgm:cxn modelId="{D51A739B-ACC0-43E4-9FE5-4E0A3635608A}" type="presParOf" srcId="{34A67606-DE1A-45E1-AC58-4FF4B79A82CD}" destId="{F85DFFC9-6BF7-49FE-A87B-E4C16417F770}" srcOrd="2" destOrd="0" presId="urn:microsoft.com/office/officeart/2018/2/layout/IconVerticalSolidList"/>
    <dgm:cxn modelId="{F6F4D391-9660-4DF5-A9BD-676E126E282E}" type="presParOf" srcId="{34A67606-DE1A-45E1-AC58-4FF4B79A82CD}" destId="{764DA7EB-7E54-496C-A748-E1B55675D890}" srcOrd="3" destOrd="0" presId="urn:microsoft.com/office/officeart/2018/2/layout/IconVerticalSolidList"/>
    <dgm:cxn modelId="{DD545138-8E25-476F-ADD4-51E901F594B2}" type="presParOf" srcId="{94CB2747-FA7C-4415-BC26-6A2AE28385BE}" destId="{015BF405-5EF7-4FF5-B06A-45069937D6DA}" srcOrd="1" destOrd="0" presId="urn:microsoft.com/office/officeart/2018/2/layout/IconVerticalSolidList"/>
    <dgm:cxn modelId="{03449EF1-3E20-4EA5-8697-908FCE32DBB3}" type="presParOf" srcId="{94CB2747-FA7C-4415-BC26-6A2AE28385BE}" destId="{AFA55D21-649E-4D29-BD5B-D152551B1D4D}" srcOrd="2" destOrd="0" presId="urn:microsoft.com/office/officeart/2018/2/layout/IconVerticalSolidList"/>
    <dgm:cxn modelId="{C90703DB-3F0F-4491-851B-81FD098FD5E4}" type="presParOf" srcId="{AFA55D21-649E-4D29-BD5B-D152551B1D4D}" destId="{F146C5B9-5582-4535-85DB-202702214D9B}" srcOrd="0" destOrd="0" presId="urn:microsoft.com/office/officeart/2018/2/layout/IconVerticalSolidList"/>
    <dgm:cxn modelId="{D6AE6EE1-9DE1-49A6-8B2F-05097121C297}" type="presParOf" srcId="{AFA55D21-649E-4D29-BD5B-D152551B1D4D}" destId="{C6A45F29-4D8D-4973-B5C1-FA79E3880016}" srcOrd="1" destOrd="0" presId="urn:microsoft.com/office/officeart/2018/2/layout/IconVerticalSolidList"/>
    <dgm:cxn modelId="{87F0C17B-B666-413C-A839-ADDCFFC41588}" type="presParOf" srcId="{AFA55D21-649E-4D29-BD5B-D152551B1D4D}" destId="{A8C46D85-3F97-4BBD-B6D4-22F19D936E0A}" srcOrd="2" destOrd="0" presId="urn:microsoft.com/office/officeart/2018/2/layout/IconVerticalSolidList"/>
    <dgm:cxn modelId="{49981293-B06E-47E5-BB50-FCD03BB69C96}" type="presParOf" srcId="{AFA55D21-649E-4D29-BD5B-D152551B1D4D}" destId="{DDB3B4AE-42E1-4441-BC18-05C789EA8755}" srcOrd="3" destOrd="0" presId="urn:microsoft.com/office/officeart/2018/2/layout/IconVerticalSolidList"/>
    <dgm:cxn modelId="{EE22C0D6-F3C6-41CE-8858-9B330618D389}" type="presParOf" srcId="{94CB2747-FA7C-4415-BC26-6A2AE28385BE}" destId="{8E53D230-D5D4-409B-A3B6-DFA02431DC78}" srcOrd="3" destOrd="0" presId="urn:microsoft.com/office/officeart/2018/2/layout/IconVerticalSolidList"/>
    <dgm:cxn modelId="{3D45E830-0CCD-4C08-9FFB-B11982114FF8}" type="presParOf" srcId="{94CB2747-FA7C-4415-BC26-6A2AE28385BE}" destId="{C6A41739-2635-460F-80D6-8E6C14062C3B}" srcOrd="4" destOrd="0" presId="urn:microsoft.com/office/officeart/2018/2/layout/IconVerticalSolidList"/>
    <dgm:cxn modelId="{0102067D-7C40-477C-9F60-486F7697C003}" type="presParOf" srcId="{C6A41739-2635-460F-80D6-8E6C14062C3B}" destId="{B7A8FF0C-5FDA-4CD8-8FD0-5951E0255E69}" srcOrd="0" destOrd="0" presId="urn:microsoft.com/office/officeart/2018/2/layout/IconVerticalSolidList"/>
    <dgm:cxn modelId="{ED948AAC-C5D8-410C-BD90-8170F9F3909B}" type="presParOf" srcId="{C6A41739-2635-460F-80D6-8E6C14062C3B}" destId="{8C15C235-7589-499E-AFAC-1AF902840078}" srcOrd="1" destOrd="0" presId="urn:microsoft.com/office/officeart/2018/2/layout/IconVerticalSolidList"/>
    <dgm:cxn modelId="{7112874B-7457-402D-97DF-22F3B0BB7023}" type="presParOf" srcId="{C6A41739-2635-460F-80D6-8E6C14062C3B}" destId="{65C84220-F2DF-40E3-B993-DA1D7D3EC12B}" srcOrd="2" destOrd="0" presId="urn:microsoft.com/office/officeart/2018/2/layout/IconVerticalSolidList"/>
    <dgm:cxn modelId="{9C81133D-7172-407E-BFF7-7BEFFDF171A2}" type="presParOf" srcId="{C6A41739-2635-460F-80D6-8E6C14062C3B}" destId="{C42EB03E-C7F6-40CD-BEFB-4CA426F9ECD6}" srcOrd="3" destOrd="0" presId="urn:microsoft.com/office/officeart/2018/2/layout/IconVerticalSolidList"/>
    <dgm:cxn modelId="{51FE6910-9443-431D-BFE7-0DD4AEAF1005}" type="presParOf" srcId="{94CB2747-FA7C-4415-BC26-6A2AE28385BE}" destId="{0846A1AA-03A8-4402-AA4F-E300C80C0483}" srcOrd="5" destOrd="0" presId="urn:microsoft.com/office/officeart/2018/2/layout/IconVerticalSolidList"/>
    <dgm:cxn modelId="{8128DB25-18EA-4F47-AC7F-6B768DDBE95A}" type="presParOf" srcId="{94CB2747-FA7C-4415-BC26-6A2AE28385BE}" destId="{22C78FB8-CA40-470C-9A0A-E1941C5C07B8}" srcOrd="6" destOrd="0" presId="urn:microsoft.com/office/officeart/2018/2/layout/IconVerticalSolidList"/>
    <dgm:cxn modelId="{9BA16B44-0F72-4BA3-86DA-4A63FFB683E7}" type="presParOf" srcId="{22C78FB8-CA40-470C-9A0A-E1941C5C07B8}" destId="{6C3A6E8C-D499-43F7-8951-08920A39BC55}" srcOrd="0" destOrd="0" presId="urn:microsoft.com/office/officeart/2018/2/layout/IconVerticalSolidList"/>
    <dgm:cxn modelId="{12BD4C0F-2B2A-4355-8D88-9A090AA0F05B}" type="presParOf" srcId="{22C78FB8-CA40-470C-9A0A-E1941C5C07B8}" destId="{2443B38F-D631-4944-985F-8CDD5814B2AA}" srcOrd="1" destOrd="0" presId="urn:microsoft.com/office/officeart/2018/2/layout/IconVerticalSolidList"/>
    <dgm:cxn modelId="{694C0071-EBAD-49C7-830D-ACA7139D6AE6}" type="presParOf" srcId="{22C78FB8-CA40-470C-9A0A-E1941C5C07B8}" destId="{D6F715EB-43CE-4966-AD3A-BCDD8B8B6C63}" srcOrd="2" destOrd="0" presId="urn:microsoft.com/office/officeart/2018/2/layout/IconVerticalSolidList"/>
    <dgm:cxn modelId="{5378412D-8AF1-42DB-9048-1E674717D7BB}" type="presParOf" srcId="{22C78FB8-CA40-470C-9A0A-E1941C5C07B8}" destId="{0256EB5D-D683-4E2B-A056-573E6FF68A31}" srcOrd="3" destOrd="0" presId="urn:microsoft.com/office/officeart/2018/2/layout/IconVerticalSolidList"/>
    <dgm:cxn modelId="{2BD34490-2132-4DA9-9301-E204310FD3FF}" type="presParOf" srcId="{94CB2747-FA7C-4415-BC26-6A2AE28385BE}" destId="{99367624-1E7E-472C-B65D-04DC2ED44247}" srcOrd="7" destOrd="0" presId="urn:microsoft.com/office/officeart/2018/2/layout/IconVerticalSolidList"/>
    <dgm:cxn modelId="{2DFE6B89-9C72-4BC4-8AB3-7CA6EB46EA7B}" type="presParOf" srcId="{94CB2747-FA7C-4415-BC26-6A2AE28385BE}" destId="{4BDD1B6B-2C7F-48D0-BCBC-53D59169AC94}" srcOrd="8" destOrd="0" presId="urn:microsoft.com/office/officeart/2018/2/layout/IconVerticalSolidList"/>
    <dgm:cxn modelId="{88AE3F34-D8A4-430C-A7E9-0402F2869590}" type="presParOf" srcId="{4BDD1B6B-2C7F-48D0-BCBC-53D59169AC94}" destId="{C30F4467-ABB4-4CC6-86E5-50CF5A207B03}" srcOrd="0" destOrd="0" presId="urn:microsoft.com/office/officeart/2018/2/layout/IconVerticalSolidList"/>
    <dgm:cxn modelId="{CA2CA35F-EFB7-461B-81E7-C1B0B91D1E8A}" type="presParOf" srcId="{4BDD1B6B-2C7F-48D0-BCBC-53D59169AC94}" destId="{6F562F5D-9141-46E1-87EE-7B2D2B26DE5B}" srcOrd="1" destOrd="0" presId="urn:microsoft.com/office/officeart/2018/2/layout/IconVerticalSolidList"/>
    <dgm:cxn modelId="{E422F9D6-3568-4E6D-BCEA-E449434DAECC}" type="presParOf" srcId="{4BDD1B6B-2C7F-48D0-BCBC-53D59169AC94}" destId="{7440E621-220C-4207-86D0-D24F8B1FDC7E}" srcOrd="2" destOrd="0" presId="urn:microsoft.com/office/officeart/2018/2/layout/IconVerticalSolidList"/>
    <dgm:cxn modelId="{C19EBA83-E93D-425A-855E-F48B89EE35DC}" type="presParOf" srcId="{4BDD1B6B-2C7F-48D0-BCBC-53D59169AC94}" destId="{9EC2AC96-9322-494B-B06A-AE9BE97AD5EA}" srcOrd="3" destOrd="0" presId="urn:microsoft.com/office/officeart/2018/2/layout/IconVerticalSolidList"/>
    <dgm:cxn modelId="{09BB92FC-1DE2-4A3D-A90A-A2C37EEE5452}" type="presParOf" srcId="{94CB2747-FA7C-4415-BC26-6A2AE28385BE}" destId="{3D77D5BC-11D4-48AC-834D-E13EC6B07AC8}" srcOrd="9" destOrd="0" presId="urn:microsoft.com/office/officeart/2018/2/layout/IconVerticalSolidList"/>
    <dgm:cxn modelId="{A27F91D9-95D8-4FE6-BDF7-41C708E599D1}" type="presParOf" srcId="{94CB2747-FA7C-4415-BC26-6A2AE28385BE}" destId="{ADEE38DB-FF77-456C-A639-F5EC739CA9A1}" srcOrd="10" destOrd="0" presId="urn:microsoft.com/office/officeart/2018/2/layout/IconVerticalSolidList"/>
    <dgm:cxn modelId="{8472246B-8689-4EB5-92AC-2081F7056ACA}" type="presParOf" srcId="{ADEE38DB-FF77-456C-A639-F5EC739CA9A1}" destId="{1D0C72A4-04EC-4512-A6B5-3214C981E7D8}" srcOrd="0" destOrd="0" presId="urn:microsoft.com/office/officeart/2018/2/layout/IconVerticalSolidList"/>
    <dgm:cxn modelId="{3EE054CA-153F-455C-865D-75464AF2407B}" type="presParOf" srcId="{ADEE38DB-FF77-456C-A639-F5EC739CA9A1}" destId="{58CD5619-6976-47E1-9732-1D74C78914BB}" srcOrd="1" destOrd="0" presId="urn:microsoft.com/office/officeart/2018/2/layout/IconVerticalSolidList"/>
    <dgm:cxn modelId="{3EFA71E2-19C9-4BD9-B3CA-0C286CF5A642}" type="presParOf" srcId="{ADEE38DB-FF77-456C-A639-F5EC739CA9A1}" destId="{33B1CAF2-8586-41DB-841D-C917B0B867DC}" srcOrd="2" destOrd="0" presId="urn:microsoft.com/office/officeart/2018/2/layout/IconVerticalSolidList"/>
    <dgm:cxn modelId="{CDD359E6-D6A2-4D0E-A93A-B73FE9D8BB93}" type="presParOf" srcId="{ADEE38DB-FF77-456C-A639-F5EC739CA9A1}" destId="{B16F14E3-1C19-4A64-97AD-10326A5C14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49D13-8761-4A4D-919E-C165E7CE4FB3}">
      <dsp:nvSpPr>
        <dsp:cNvPr id="0" name=""/>
        <dsp:cNvSpPr/>
      </dsp:nvSpPr>
      <dsp:spPr>
        <a:xfrm>
          <a:off x="1063980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B1C7C-E7A7-4703-A848-7E2ED37129D3}">
      <dsp:nvSpPr>
        <dsp:cNvPr id="0" name=""/>
        <dsp:cNvSpPr/>
      </dsp:nvSpPr>
      <dsp:spPr>
        <a:xfrm>
          <a:off x="285097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Keep the organisation and its board on track</a:t>
          </a:r>
          <a:endParaRPr lang="en-US" sz="1900" kern="1200"/>
        </a:p>
      </dsp:txBody>
      <dsp:txXfrm>
        <a:off x="285097" y="2478659"/>
        <a:ext cx="2832300" cy="720000"/>
      </dsp:txXfrm>
    </dsp:sp>
    <dsp:sp modelId="{98E05AAB-B641-41ED-8118-B09E6F6C8465}">
      <dsp:nvSpPr>
        <dsp:cNvPr id="0" name=""/>
        <dsp:cNvSpPr/>
      </dsp:nvSpPr>
      <dsp:spPr>
        <a:xfrm>
          <a:off x="4391932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9FAEE-D503-444A-B076-EC04E1B9A1AE}">
      <dsp:nvSpPr>
        <dsp:cNvPr id="0" name=""/>
        <dsp:cNvSpPr/>
      </dsp:nvSpPr>
      <dsp:spPr>
        <a:xfrm>
          <a:off x="3613050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Delivery of outcomes</a:t>
          </a:r>
          <a:endParaRPr lang="en-US" sz="1900" kern="1200"/>
        </a:p>
      </dsp:txBody>
      <dsp:txXfrm>
        <a:off x="3613050" y="2478659"/>
        <a:ext cx="2832300" cy="720000"/>
      </dsp:txXfrm>
    </dsp:sp>
    <dsp:sp modelId="{C9832122-ABD1-439F-8907-F27F2FA3881F}">
      <dsp:nvSpPr>
        <dsp:cNvPr id="0" name=""/>
        <dsp:cNvSpPr/>
      </dsp:nvSpPr>
      <dsp:spPr>
        <a:xfrm>
          <a:off x="7719885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B7CA1-ED4F-4C47-82E8-A85212C0DD56}">
      <dsp:nvSpPr>
        <dsp:cNvPr id="0" name=""/>
        <dsp:cNvSpPr/>
      </dsp:nvSpPr>
      <dsp:spPr>
        <a:xfrm>
          <a:off x="6941002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Improve the performance of the Board</a:t>
          </a:r>
          <a:endParaRPr lang="en-US" sz="1900" kern="1200"/>
        </a:p>
      </dsp:txBody>
      <dsp:txXfrm>
        <a:off x="6941002" y="2478659"/>
        <a:ext cx="28323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EFFD5-9EB0-40B2-9A0D-314FA7E2EB3A}">
      <dsp:nvSpPr>
        <dsp:cNvPr id="0" name=""/>
        <dsp:cNvSpPr/>
      </dsp:nvSpPr>
      <dsp:spPr>
        <a:xfrm>
          <a:off x="0" y="1310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76A8-0A35-4CA0-B214-098C91E864C5}">
      <dsp:nvSpPr>
        <dsp:cNvPr id="0" name=""/>
        <dsp:cNvSpPr/>
      </dsp:nvSpPr>
      <dsp:spPr>
        <a:xfrm>
          <a:off x="168906" y="126943"/>
          <a:ext cx="307102" cy="307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DA7EB-7E54-496C-A748-E1B55675D890}">
      <dsp:nvSpPr>
        <dsp:cNvPr id="0" name=""/>
        <dsp:cNvSpPr/>
      </dsp:nvSpPr>
      <dsp:spPr>
        <a:xfrm>
          <a:off x="644915" y="1310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Turning strategic plan into operational </a:t>
          </a:r>
          <a:endParaRPr lang="en-US" sz="1900" kern="1200"/>
        </a:p>
      </dsp:txBody>
      <dsp:txXfrm>
        <a:off x="644915" y="1310"/>
        <a:ext cx="9413484" cy="558368"/>
      </dsp:txXfrm>
    </dsp:sp>
    <dsp:sp modelId="{F146C5B9-5582-4535-85DB-202702214D9B}">
      <dsp:nvSpPr>
        <dsp:cNvPr id="0" name=""/>
        <dsp:cNvSpPr/>
      </dsp:nvSpPr>
      <dsp:spPr>
        <a:xfrm>
          <a:off x="0" y="699270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45F29-4D8D-4973-B5C1-FA79E3880016}">
      <dsp:nvSpPr>
        <dsp:cNvPr id="0" name=""/>
        <dsp:cNvSpPr/>
      </dsp:nvSpPr>
      <dsp:spPr>
        <a:xfrm>
          <a:off x="168906" y="824903"/>
          <a:ext cx="307102" cy="3071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3B4AE-42E1-4441-BC18-05C789EA8755}">
      <dsp:nvSpPr>
        <dsp:cNvPr id="0" name=""/>
        <dsp:cNvSpPr/>
      </dsp:nvSpPr>
      <dsp:spPr>
        <a:xfrm>
          <a:off x="644915" y="699270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Business Plan = Budget + Activities + Procedure For Action (Who, What &amp; When)</a:t>
          </a:r>
          <a:endParaRPr lang="en-US" sz="1900" kern="1200"/>
        </a:p>
      </dsp:txBody>
      <dsp:txXfrm>
        <a:off x="644915" y="699270"/>
        <a:ext cx="9413484" cy="558368"/>
      </dsp:txXfrm>
    </dsp:sp>
    <dsp:sp modelId="{B7A8FF0C-5FDA-4CD8-8FD0-5951E0255E69}">
      <dsp:nvSpPr>
        <dsp:cNvPr id="0" name=""/>
        <dsp:cNvSpPr/>
      </dsp:nvSpPr>
      <dsp:spPr>
        <a:xfrm>
          <a:off x="0" y="1397231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5C235-7589-499E-AFAC-1AF902840078}">
      <dsp:nvSpPr>
        <dsp:cNvPr id="0" name=""/>
        <dsp:cNvSpPr/>
      </dsp:nvSpPr>
      <dsp:spPr>
        <a:xfrm>
          <a:off x="168906" y="1522864"/>
          <a:ext cx="307102" cy="3071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EB03E-C7F6-40CD-BEFB-4CA426F9ECD6}">
      <dsp:nvSpPr>
        <dsp:cNvPr id="0" name=""/>
        <dsp:cNvSpPr/>
      </dsp:nvSpPr>
      <dsp:spPr>
        <a:xfrm>
          <a:off x="644915" y="1397231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Thinking about income generation v structure </a:t>
          </a:r>
          <a:endParaRPr lang="en-US" sz="1900" kern="1200"/>
        </a:p>
      </dsp:txBody>
      <dsp:txXfrm>
        <a:off x="644915" y="1397231"/>
        <a:ext cx="9413484" cy="558368"/>
      </dsp:txXfrm>
    </dsp:sp>
    <dsp:sp modelId="{6C3A6E8C-D499-43F7-8951-08920A39BC55}">
      <dsp:nvSpPr>
        <dsp:cNvPr id="0" name=""/>
        <dsp:cNvSpPr/>
      </dsp:nvSpPr>
      <dsp:spPr>
        <a:xfrm>
          <a:off x="0" y="2095192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3B38F-D631-4944-985F-8CDD5814B2AA}">
      <dsp:nvSpPr>
        <dsp:cNvPr id="0" name=""/>
        <dsp:cNvSpPr/>
      </dsp:nvSpPr>
      <dsp:spPr>
        <a:xfrm>
          <a:off x="168906" y="2220824"/>
          <a:ext cx="307102" cy="3071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6EB5D-D683-4E2B-A056-573E6FF68A31}">
      <dsp:nvSpPr>
        <dsp:cNvPr id="0" name=""/>
        <dsp:cNvSpPr/>
      </dsp:nvSpPr>
      <dsp:spPr>
        <a:xfrm>
          <a:off x="644915" y="2095192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Funding and fundraising opportunities </a:t>
          </a:r>
          <a:endParaRPr lang="en-US" sz="1900" kern="1200"/>
        </a:p>
      </dsp:txBody>
      <dsp:txXfrm>
        <a:off x="644915" y="2095192"/>
        <a:ext cx="9413484" cy="558368"/>
      </dsp:txXfrm>
    </dsp:sp>
    <dsp:sp modelId="{C30F4467-ABB4-4CC6-86E5-50CF5A207B03}">
      <dsp:nvSpPr>
        <dsp:cNvPr id="0" name=""/>
        <dsp:cNvSpPr/>
      </dsp:nvSpPr>
      <dsp:spPr>
        <a:xfrm>
          <a:off x="0" y="2793152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62F5D-9141-46E1-87EE-7B2D2B26DE5B}">
      <dsp:nvSpPr>
        <dsp:cNvPr id="0" name=""/>
        <dsp:cNvSpPr/>
      </dsp:nvSpPr>
      <dsp:spPr>
        <a:xfrm>
          <a:off x="168906" y="2918785"/>
          <a:ext cx="307102" cy="3071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AC96-9322-494B-B06A-AE9BE97AD5EA}">
      <dsp:nvSpPr>
        <dsp:cNvPr id="0" name=""/>
        <dsp:cNvSpPr/>
      </dsp:nvSpPr>
      <dsp:spPr>
        <a:xfrm>
          <a:off x="644915" y="2793152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Balancing the needs of the service users/customers</a:t>
          </a:r>
          <a:endParaRPr lang="en-US" sz="1900" kern="1200"/>
        </a:p>
      </dsp:txBody>
      <dsp:txXfrm>
        <a:off x="644915" y="2793152"/>
        <a:ext cx="9413484" cy="558368"/>
      </dsp:txXfrm>
    </dsp:sp>
    <dsp:sp modelId="{1D0C72A4-04EC-4512-A6B5-3214C981E7D8}">
      <dsp:nvSpPr>
        <dsp:cNvPr id="0" name=""/>
        <dsp:cNvSpPr/>
      </dsp:nvSpPr>
      <dsp:spPr>
        <a:xfrm>
          <a:off x="0" y="3491113"/>
          <a:ext cx="10058399" cy="55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D5619-6976-47E1-9732-1D74C78914BB}">
      <dsp:nvSpPr>
        <dsp:cNvPr id="0" name=""/>
        <dsp:cNvSpPr/>
      </dsp:nvSpPr>
      <dsp:spPr>
        <a:xfrm>
          <a:off x="168906" y="3616746"/>
          <a:ext cx="307102" cy="3071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14E3-1C19-4A64-97AD-10326A5C1403}">
      <dsp:nvSpPr>
        <dsp:cNvPr id="0" name=""/>
        <dsp:cNvSpPr/>
      </dsp:nvSpPr>
      <dsp:spPr>
        <a:xfrm>
          <a:off x="644915" y="3491113"/>
          <a:ext cx="9413484" cy="5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94" tIns="59094" rIns="59094" bIns="590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Risk, compliance &amp; legal duty </a:t>
          </a:r>
          <a:endParaRPr lang="en-US" sz="1900" kern="1200"/>
        </a:p>
      </dsp:txBody>
      <dsp:txXfrm>
        <a:off x="644915" y="3491113"/>
        <a:ext cx="9413484" cy="558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87B36-18DE-4640-8707-3BEA647ACA34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EB5C0-D383-4840-A5B6-055348689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3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1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village halls hold such an important role in our communities BUT running a building is serious business </a:t>
            </a:r>
          </a:p>
          <a:p>
            <a:r>
              <a:rPr lang="en-GB" dirty="0"/>
              <a:t>Needs are constantly changing and added pressures means that it doesn’t get easier</a:t>
            </a:r>
          </a:p>
          <a:p>
            <a:r>
              <a:rPr lang="en-GB" dirty="0"/>
              <a:t>Comes with legal and governance requirements </a:t>
            </a:r>
          </a:p>
          <a:p>
            <a:r>
              <a:rPr lang="en-GB" dirty="0"/>
              <a:t>Why is governance so important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5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Role of the board is important – but it can be difficult </a:t>
            </a:r>
          </a:p>
          <a:p>
            <a:r>
              <a:rPr lang="en-GB" dirty="0"/>
              <a:t>Inward and outward perspective </a:t>
            </a:r>
          </a:p>
          <a:p>
            <a:r>
              <a:rPr lang="en-GB" dirty="0"/>
              <a:t>Legal duty &amp; compliance balanced with the operational requirements of the hall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BCAF3-6578-4B5E-811A-8319141AF83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8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Collective responsibility is an important aspect of being on a board</a:t>
            </a:r>
          </a:p>
          <a:p>
            <a:r>
              <a:rPr lang="en-GB" dirty="0"/>
              <a:t>Others decisions may have an affect on you</a:t>
            </a:r>
          </a:p>
          <a:p>
            <a:r>
              <a:rPr lang="en-GB" dirty="0"/>
              <a:t>Legal consequences of the collective voice</a:t>
            </a:r>
          </a:p>
          <a:p>
            <a:r>
              <a:rPr lang="en-GB" dirty="0"/>
              <a:t>Implementing behavioural governance </a:t>
            </a:r>
          </a:p>
          <a:p>
            <a:r>
              <a:rPr lang="en-GB" dirty="0"/>
              <a:t>Team working</a:t>
            </a:r>
          </a:p>
          <a:p>
            <a:r>
              <a:rPr lang="en-GB" dirty="0"/>
              <a:t>Inductions/codes of conduct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5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0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8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B5C0-D383-4840-A5B6-055348689C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21" y="610356"/>
            <a:ext cx="76383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4121" y="2017931"/>
            <a:ext cx="7638344" cy="4017112"/>
          </a:xfrm>
        </p:spPr>
        <p:txBody>
          <a:bodyPr/>
          <a:lstStyle>
            <a:lvl1pPr>
              <a:defRPr sz="1867" b="1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872C4D8-CD30-42B2-A6C6-6D63C559F4FC}" type="datetime1">
              <a:rPr lang="en-GB" altLang="en-US"/>
              <a:pPr/>
              <a:t>22/04/2024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3BB33-E975-4BB0-B182-68376C32E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9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8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D2AB5D-C277-42B8-BB98-9E46DDED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3458685"/>
            <a:ext cx="6035842" cy="1266408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r>
              <a:rPr lang="en-GB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5033138"/>
            <a:ext cx="6035842" cy="1069848"/>
          </a:xfrm>
        </p:spPr>
        <p:txBody>
          <a:bodyPr>
            <a:normAutofit lnSpcReduction="10000"/>
          </a:bodyPr>
          <a:lstStyle/>
          <a:p>
            <a:r>
              <a:rPr lang="en-GB" sz="3600" b="1" i="0" dirty="0">
                <a:effectLst/>
                <a:highlight>
                  <a:srgbClr val="FFFFFF"/>
                </a:highlight>
                <a:latin typeface="+mj-lt"/>
              </a:rPr>
              <a:t>Heart of the community: village halls conference</a:t>
            </a:r>
          </a:p>
          <a:p>
            <a:endParaRPr lang="en-GB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FC86A-B0E9-FDA6-287A-1E3733D46A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92" b="13792"/>
          <a:stretch/>
        </p:blipFill>
        <p:spPr>
          <a:xfrm>
            <a:off x="3799771" y="6"/>
            <a:ext cx="4340756" cy="3143437"/>
          </a:xfrm>
          <a:custGeom>
            <a:avLst/>
            <a:gdLst/>
            <a:ahLst/>
            <a:cxnLst/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CA7927-54AC-493A-8A28-06A434EA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9771" y="1"/>
            <a:ext cx="4340756" cy="3143437"/>
          </a:xfrm>
          <a:custGeom>
            <a:avLst/>
            <a:gdLst>
              <a:gd name="connsiteX0" fmla="*/ 510011 w 4340756"/>
              <a:gd name="connsiteY0" fmla="*/ 0 h 3143437"/>
              <a:gd name="connsiteX1" fmla="*/ 3830745 w 4340756"/>
              <a:gd name="connsiteY1" fmla="*/ 0 h 3143437"/>
              <a:gd name="connsiteX2" fmla="*/ 3864106 w 4340756"/>
              <a:gd name="connsiteY2" fmla="*/ 54913 h 3143437"/>
              <a:gd name="connsiteX3" fmla="*/ 4096589 w 4340756"/>
              <a:gd name="connsiteY3" fmla="*/ 973059 h 3143437"/>
              <a:gd name="connsiteX4" fmla="*/ 2170378 w 4340756"/>
              <a:gd name="connsiteY4" fmla="*/ 2899270 h 3143437"/>
              <a:gd name="connsiteX5" fmla="*/ 244168 w 4340756"/>
              <a:gd name="connsiteY5" fmla="*/ 973059 h 3143437"/>
              <a:gd name="connsiteX6" fmla="*/ 476651 w 4340756"/>
              <a:gd name="connsiteY6" fmla="*/ 54913 h 3143437"/>
              <a:gd name="connsiteX7" fmla="*/ 232340 w 4340756"/>
              <a:gd name="connsiteY7" fmla="*/ 0 h 3143437"/>
              <a:gd name="connsiteX8" fmla="*/ 446588 w 4340756"/>
              <a:gd name="connsiteY8" fmla="*/ 0 h 3143437"/>
              <a:gd name="connsiteX9" fmla="*/ 428940 w 4340756"/>
              <a:gd name="connsiteY9" fmla="*/ 29050 h 3143437"/>
              <a:gd name="connsiteX10" fmla="*/ 189908 w 4340756"/>
              <a:gd name="connsiteY10" fmla="*/ 973059 h 3143437"/>
              <a:gd name="connsiteX11" fmla="*/ 2170378 w 4340756"/>
              <a:gd name="connsiteY11" fmla="*/ 2953529 h 3143437"/>
              <a:gd name="connsiteX12" fmla="*/ 4150848 w 4340756"/>
              <a:gd name="connsiteY12" fmla="*/ 973059 h 3143437"/>
              <a:gd name="connsiteX13" fmla="*/ 3911816 w 4340756"/>
              <a:gd name="connsiteY13" fmla="*/ 29050 h 3143437"/>
              <a:gd name="connsiteX14" fmla="*/ 3894168 w 4340756"/>
              <a:gd name="connsiteY14" fmla="*/ 0 h 3143437"/>
              <a:gd name="connsiteX15" fmla="*/ 4108416 w 4340756"/>
              <a:gd name="connsiteY15" fmla="*/ 0 h 3143437"/>
              <a:gd name="connsiteX16" fmla="*/ 4170197 w 4340756"/>
              <a:gd name="connsiteY16" fmla="*/ 128250 h 3143437"/>
              <a:gd name="connsiteX17" fmla="*/ 4340756 w 4340756"/>
              <a:gd name="connsiteY17" fmla="*/ 973059 h 3143437"/>
              <a:gd name="connsiteX18" fmla="*/ 2170378 w 4340756"/>
              <a:gd name="connsiteY18" fmla="*/ 3143437 h 3143437"/>
              <a:gd name="connsiteX19" fmla="*/ 0 w 4340756"/>
              <a:gd name="connsiteY19" fmla="*/ 973059 h 3143437"/>
              <a:gd name="connsiteX20" fmla="*/ 170559 w 4340756"/>
              <a:gd name="connsiteY20" fmla="*/ 128250 h 3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A3813AD-86A5-8273-CAC2-71B15E616F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78" r="19868"/>
          <a:stretch/>
        </p:blipFill>
        <p:spPr>
          <a:xfrm>
            <a:off x="7604330" y="1325782"/>
            <a:ext cx="4587670" cy="5532214"/>
          </a:xfrm>
          <a:custGeom>
            <a:avLst/>
            <a:gdLst/>
            <a:ahLst/>
            <a:cxnLst/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34E366-D7CA-49EE-AAEA-10BF4815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4330" y="1325786"/>
            <a:ext cx="4587670" cy="5532214"/>
          </a:xfrm>
          <a:custGeom>
            <a:avLst/>
            <a:gdLst>
              <a:gd name="connsiteX0" fmla="*/ 3219128 w 4587670"/>
              <a:gd name="connsiteY0" fmla="*/ 362152 h 5532214"/>
              <a:gd name="connsiteX1" fmla="*/ 4580932 w 4587670"/>
              <a:gd name="connsiteY1" fmla="*/ 706974 h 5532214"/>
              <a:gd name="connsiteX2" fmla="*/ 4587670 w 4587670"/>
              <a:gd name="connsiteY2" fmla="*/ 711067 h 5532214"/>
              <a:gd name="connsiteX3" fmla="*/ 4587670 w 4587670"/>
              <a:gd name="connsiteY3" fmla="*/ 5532214 h 5532214"/>
              <a:gd name="connsiteX4" fmla="*/ 1546926 w 4587670"/>
              <a:gd name="connsiteY4" fmla="*/ 5532214 h 5532214"/>
              <a:gd name="connsiteX5" fmla="*/ 1401826 w 4587670"/>
              <a:gd name="connsiteY5" fmla="*/ 5423710 h 5532214"/>
              <a:gd name="connsiteX6" fmla="*/ 362152 w 4587670"/>
              <a:gd name="connsiteY6" fmla="*/ 3219128 h 5532214"/>
              <a:gd name="connsiteX7" fmla="*/ 3219128 w 4587670"/>
              <a:gd name="connsiteY7" fmla="*/ 362152 h 5532214"/>
              <a:gd name="connsiteX8" fmla="*/ 3219128 w 4587670"/>
              <a:gd name="connsiteY8" fmla="*/ 0 h 5532214"/>
              <a:gd name="connsiteX9" fmla="*/ 4472158 w 4587670"/>
              <a:gd name="connsiteY9" fmla="*/ 252975 h 5532214"/>
              <a:gd name="connsiteX10" fmla="*/ 4587670 w 4587670"/>
              <a:gd name="connsiteY10" fmla="*/ 308620 h 5532214"/>
              <a:gd name="connsiteX11" fmla="*/ 4587670 w 4587670"/>
              <a:gd name="connsiteY11" fmla="*/ 620975 h 5532214"/>
              <a:gd name="connsiteX12" fmla="*/ 4362518 w 4587670"/>
              <a:gd name="connsiteY12" fmla="*/ 512514 h 5532214"/>
              <a:gd name="connsiteX13" fmla="*/ 3219128 w 4587670"/>
              <a:gd name="connsiteY13" fmla="*/ 281674 h 5532214"/>
              <a:gd name="connsiteX14" fmla="*/ 281674 w 4587670"/>
              <a:gd name="connsiteY14" fmla="*/ 3219128 h 5532214"/>
              <a:gd name="connsiteX15" fmla="*/ 1350635 w 4587670"/>
              <a:gd name="connsiteY15" fmla="*/ 5485811 h 5532214"/>
              <a:gd name="connsiteX16" fmla="*/ 1412689 w 4587670"/>
              <a:gd name="connsiteY16" fmla="*/ 5532214 h 5532214"/>
              <a:gd name="connsiteX17" fmla="*/ 983371 w 4587670"/>
              <a:gd name="connsiteY17" fmla="*/ 5532214 h 5532214"/>
              <a:gd name="connsiteX18" fmla="*/ 942861 w 4587670"/>
              <a:gd name="connsiteY18" fmla="*/ 5495396 h 5532214"/>
              <a:gd name="connsiteX19" fmla="*/ 0 w 4587670"/>
              <a:gd name="connsiteY19" fmla="*/ 3219128 h 5532214"/>
              <a:gd name="connsiteX20" fmla="*/ 3219128 w 4587670"/>
              <a:gd name="connsiteY20" fmla="*/ 0 h 55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4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818C1-D779-20E4-1BEF-39A48852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GB" sz="4800"/>
              <a:t>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10C2-27DF-23B2-FCEF-0AC57781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GB" sz="1500" dirty="0"/>
              <a:t>Ensure that your Hall complies with its governing document, legal duties and other legislation</a:t>
            </a:r>
          </a:p>
          <a:p>
            <a:r>
              <a:rPr lang="en-GB" sz="1500" dirty="0"/>
              <a:t>Ensure that your Hall sets, maintains and operates within its objectives </a:t>
            </a:r>
          </a:p>
          <a:p>
            <a:r>
              <a:rPr lang="en-GB" sz="1500" dirty="0"/>
              <a:t>Make sure that your Hall only spends money and uses resources for activities that contribute to its objectives</a:t>
            </a:r>
          </a:p>
          <a:p>
            <a:r>
              <a:rPr lang="en-GB" sz="1500" dirty="0"/>
              <a:t>Ensure the financial stability and sustainability  </a:t>
            </a:r>
          </a:p>
          <a:p>
            <a:r>
              <a:rPr lang="en-GB" sz="1500" dirty="0"/>
              <a:t>Contribute to and set strategic goals, implement plans in the short, medium &amp; long term and monitor and evaluate progress </a:t>
            </a:r>
          </a:p>
          <a:p>
            <a:r>
              <a:rPr lang="en-GB" sz="1500" dirty="0"/>
              <a:t>Safeguard the values and reputation </a:t>
            </a:r>
          </a:p>
          <a:p>
            <a:r>
              <a:rPr lang="en-GB" sz="1500" dirty="0"/>
              <a:t>Ensure that your board is and remains effective in its decision making</a:t>
            </a:r>
          </a:p>
          <a:p>
            <a:r>
              <a:rPr lang="en-GB" sz="1500" dirty="0"/>
              <a:t>Manage and supervise performance of the board,  staff &amp; volunteers and arrange training where necessary </a:t>
            </a:r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5" name="Picture 4" descr="Race official waving checkered flag">
            <a:extLst>
              <a:ext uri="{FF2B5EF4-FFF2-40B4-BE49-F238E27FC236}">
                <a16:creationId xmlns:a16="http://schemas.microsoft.com/office/drawing/2014/main" id="{2CEE2C68-BDE8-6057-DDA1-1CCD90A436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67" r="15405" b="-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77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9616"/>
          <a:stretch>
            <a:fillRect/>
          </a:stretch>
        </p:blipFill>
        <p:spPr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28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6E20-2BCE-0CDD-A4C5-CB123908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 - why?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29A3E9D2-F87A-BD00-B3D9-F7C10BCC7B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44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GB" sz="4800" b="1">
                <a:latin typeface="+mn-lt"/>
              </a:rPr>
              <a:t>Role of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marL="447675" lvl="1" defTabSz="355600"/>
            <a:r>
              <a:rPr lang="en-GB" dirty="0"/>
              <a:t>The ‘WHAT’</a:t>
            </a:r>
          </a:p>
          <a:p>
            <a:pPr marL="619125" lvl="3" indent="-457200" defTabSz="355600">
              <a:buFontTx/>
              <a:buChar char="-"/>
            </a:pPr>
            <a:r>
              <a:rPr lang="en-GB" sz="1800" dirty="0"/>
              <a:t>Leadership and strategy</a:t>
            </a:r>
          </a:p>
          <a:p>
            <a:pPr marL="619125" lvl="3" indent="-457200" defTabSz="355600">
              <a:buFontTx/>
              <a:buChar char="-"/>
            </a:pPr>
            <a:r>
              <a:rPr lang="en-GB" sz="1800" dirty="0"/>
              <a:t>Control and compliance</a:t>
            </a:r>
          </a:p>
          <a:p>
            <a:pPr marL="161925" lvl="3" indent="0" defTabSz="355600">
              <a:buNone/>
            </a:pPr>
            <a:r>
              <a:rPr lang="en-GB" sz="1800" dirty="0"/>
              <a:t>For example:</a:t>
            </a:r>
          </a:p>
          <a:p>
            <a:pPr marL="1168400" lvl="3" indent="-274638" defTabSz="355600">
              <a:tabLst>
                <a:tab pos="1431925" algn="l"/>
              </a:tabLst>
            </a:pPr>
            <a:r>
              <a:rPr lang="en-GB" sz="1800" dirty="0"/>
              <a:t>the mission</a:t>
            </a:r>
          </a:p>
          <a:p>
            <a:pPr marL="1168400" lvl="2" indent="-274638" defTabSz="355600">
              <a:tabLst>
                <a:tab pos="1431925" algn="l"/>
              </a:tabLst>
            </a:pPr>
            <a:r>
              <a:rPr lang="en-GB" sz="1800" dirty="0"/>
              <a:t>policy and strategy</a:t>
            </a:r>
          </a:p>
          <a:p>
            <a:pPr marL="1168400" lvl="2" indent="-274638" defTabSz="355600">
              <a:tabLst>
                <a:tab pos="1431925" algn="l"/>
              </a:tabLst>
            </a:pPr>
            <a:r>
              <a:rPr lang="en-GB" sz="1800" dirty="0"/>
              <a:t>appointing and overseeing management &amp; volunteers </a:t>
            </a:r>
          </a:p>
          <a:p>
            <a:pPr marL="1168400" lvl="2" indent="-274638" defTabSz="355600">
              <a:tabLst>
                <a:tab pos="1431925" algn="l"/>
              </a:tabLst>
            </a:pPr>
            <a:r>
              <a:rPr lang="en-GB" sz="1800" dirty="0"/>
              <a:t>managing governance processes</a:t>
            </a:r>
          </a:p>
          <a:p>
            <a:pPr marL="1168400" lvl="2" indent="-274638" defTabSz="355600">
              <a:tabLst>
                <a:tab pos="1431925" algn="l"/>
              </a:tabLst>
            </a:pPr>
            <a:r>
              <a:rPr lang="en-GB" sz="1800" dirty="0"/>
              <a:t>providing insight, wisdom and judgement</a:t>
            </a:r>
          </a:p>
          <a:p>
            <a:pPr marL="1168400" lvl="2" indent="-274638" defTabSz="355600">
              <a:tabLst>
                <a:tab pos="1431925" algn="l"/>
              </a:tabLst>
            </a:pPr>
            <a:r>
              <a:rPr lang="en-GB" sz="1800" dirty="0"/>
              <a:t>monitoring performance of the organisation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>
              <a:latin typeface="Berlin Sans FB" pitchFamily="34" charset="0"/>
            </a:endParaRPr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EAF357CF-4FF0-9AE0-F74A-57D5AD36A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1" r="25594" b="2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E4D-5273-EC8A-FABB-A8D2090C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dirty="0"/>
              <a:t>Behavioural Governance 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9C997DD1-B6D8-F5A2-C2D5-A0D82220E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99" r="9300" b="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427EB-5E5C-1EF7-428B-65547584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GB" sz="1800" dirty="0"/>
              <a:t>Collective responsibility </a:t>
            </a:r>
          </a:p>
          <a:p>
            <a:pPr eaLnBrk="1" hangingPunct="1"/>
            <a:r>
              <a:rPr lang="en-GB" altLang="en-US" sz="1800" dirty="0"/>
              <a:t>Structures and procedures not sufficient for good governance alone</a:t>
            </a:r>
          </a:p>
          <a:p>
            <a:pPr eaLnBrk="1" hangingPunct="1"/>
            <a:r>
              <a:rPr lang="en-GB" altLang="en-US" sz="1800" dirty="0"/>
              <a:t>Importance of board working as a team</a:t>
            </a:r>
          </a:p>
          <a:p>
            <a:r>
              <a:rPr lang="en-GB" sz="1800" dirty="0"/>
              <a:t>Trust &amp; open communication </a:t>
            </a:r>
          </a:p>
          <a:p>
            <a:r>
              <a:rPr lang="en-GB" sz="1800" i="0" dirty="0">
                <a:effectLst/>
              </a:rPr>
              <a:t>Respecting and valuing diversity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69020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86CA3-56C4-A9D9-3339-6D8AB508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GB" sz="4800" dirty="0"/>
              <a:t>Legal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CDFE-8DD3-5489-7F1C-E634948B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GB" sz="1800" dirty="0"/>
              <a:t>Status quo – fit for purpose</a:t>
            </a:r>
          </a:p>
          <a:p>
            <a:r>
              <a:rPr lang="en-GB" sz="1800" dirty="0"/>
              <a:t>Are you incorporated? Do you need to be? </a:t>
            </a:r>
          </a:p>
          <a:p>
            <a:r>
              <a:rPr lang="en-GB" sz="1800" dirty="0"/>
              <a:t>Do you understand your compliance requirements – updates April 2024</a:t>
            </a:r>
          </a:p>
          <a:p>
            <a:r>
              <a:rPr lang="en-GB" sz="1800" dirty="0"/>
              <a:t>Do you understand the governance in your structure? Who is in control</a:t>
            </a:r>
            <a:r>
              <a:rPr lang="en-GB" sz="1800"/>
              <a:t>? </a:t>
            </a:r>
            <a:endParaRPr lang="en-GB" sz="1800" dirty="0"/>
          </a:p>
          <a:p>
            <a:r>
              <a:rPr lang="en-GB" sz="1800" dirty="0"/>
              <a:t>Are your board inducted correctly and do they understand the structure? </a:t>
            </a:r>
          </a:p>
          <a:p>
            <a:endParaRPr lang="en-GB" sz="18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84B591BB-1A6A-6208-8479-8B6E64BAA9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45" r="30142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616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7D91-B8F7-82EA-83B2-F17F874F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Day-to-day governance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B12788-6E28-2BA7-A173-643292CAA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003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5D98-1CED-0B21-289B-55784BCF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800"/>
              <a:t>Effective decision making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37EEAB2-572C-DAAA-9D92-E708DE50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4" r="70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C4BD-85DD-9803-6034-B4870974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GB" sz="1800" dirty="0"/>
              <a:t>Powers – governing document</a:t>
            </a:r>
          </a:p>
          <a:p>
            <a:r>
              <a:rPr lang="en-GB" sz="1800" dirty="0"/>
              <a:t>Align with strategic objective  - balance with longer term priorities </a:t>
            </a:r>
          </a:p>
          <a:p>
            <a:r>
              <a:rPr lang="en-GB" sz="1800" dirty="0"/>
              <a:t>Consider legal duties </a:t>
            </a:r>
          </a:p>
          <a:p>
            <a:r>
              <a:rPr lang="en-GB" sz="1800" dirty="0"/>
              <a:t>Information gathering in advance</a:t>
            </a:r>
          </a:p>
          <a:p>
            <a:r>
              <a:rPr lang="en-GB" sz="1800" dirty="0"/>
              <a:t>Consider working groups/sub-committees/collaborative working </a:t>
            </a:r>
          </a:p>
          <a:p>
            <a:r>
              <a:rPr lang="en-GB" sz="1800" dirty="0"/>
              <a:t>Take advice where needed </a:t>
            </a:r>
          </a:p>
          <a:p>
            <a:r>
              <a:rPr lang="en-GB" sz="1800" dirty="0"/>
              <a:t>Risk assessment  - Garry! 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7995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1AA6-6030-C96D-BB2C-5E70E3A5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dirty="0"/>
              <a:t>Running meetings effectively </a:t>
            </a:r>
          </a:p>
        </p:txBody>
      </p:sp>
      <p:pic>
        <p:nvPicPr>
          <p:cNvPr id="5" name="Picture 4" descr="Business meeting illustration">
            <a:extLst>
              <a:ext uri="{FF2B5EF4-FFF2-40B4-BE49-F238E27FC236}">
                <a16:creationId xmlns:a16="http://schemas.microsoft.com/office/drawing/2014/main" id="{D81A54C2-D46C-8F38-80C4-7ED40A51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7" r="-1" b="1218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42FE-5213-459C-6F6F-4AA9FC92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GB" sz="1800" dirty="0"/>
              <a:t>Keep meetings to a minimum</a:t>
            </a:r>
          </a:p>
          <a:p>
            <a:r>
              <a:rPr lang="en-GB" sz="1800" dirty="0"/>
              <a:t>Allow for online/remote participation/access  </a:t>
            </a:r>
          </a:p>
          <a:p>
            <a:r>
              <a:rPr lang="en-GB" sz="1800" dirty="0"/>
              <a:t>Clear, well timed, agenda </a:t>
            </a:r>
          </a:p>
          <a:p>
            <a:r>
              <a:rPr lang="en-GB" sz="1800" dirty="0"/>
              <a:t>Key documents in advance </a:t>
            </a:r>
          </a:p>
          <a:p>
            <a:r>
              <a:rPr lang="en-GB" sz="1800" dirty="0"/>
              <a:t>Effective chairing </a:t>
            </a:r>
          </a:p>
          <a:p>
            <a:r>
              <a:rPr lang="en-GB" sz="1800" dirty="0"/>
              <a:t>Give context </a:t>
            </a:r>
          </a:p>
          <a:p>
            <a:r>
              <a:rPr lang="en-GB" sz="1800" dirty="0"/>
              <a:t>Encouraging participation (beware of dominant voices!)</a:t>
            </a:r>
          </a:p>
          <a:p>
            <a:r>
              <a:rPr lang="en-GB" sz="1800" dirty="0"/>
              <a:t>Creative ways to engage/discuss (avoiding cookie-cutter approach) </a:t>
            </a:r>
          </a:p>
          <a:p>
            <a:r>
              <a:rPr lang="en-GB" sz="1800" dirty="0"/>
              <a:t>Results/actions cleared defined and recorded 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9060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DA0C-C5E6-5021-48C1-70BABCDF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544" y="277265"/>
            <a:ext cx="4869179" cy="1517984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0000"/>
                </a:solidFill>
              </a:rPr>
              <a:t>Succession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399AE000-BFED-3792-6C57-45BD5B7D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9" r="26320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F6E9-DE3B-6309-0A1B-751B1A5F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1824443"/>
            <a:ext cx="5388555" cy="4248812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Review of status quo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Strategic priorities for future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Future-proofing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Individual board member commitment review v skill match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Review of governance – action plan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Embedding governance – expected/unexpected departures &amp; continuity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Terms in office/constitution fit for purpose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Recruitment of new board members BUT effective handover time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Replacement of long serving board member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Young people engagement </a:t>
            </a:r>
          </a:p>
          <a:p>
            <a:pPr eaLnBrk="1" hangingPunct="1"/>
            <a:endParaRPr lang="en-GB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Arachas3">
      <a:dk1>
        <a:sysClr val="windowText" lastClr="000000"/>
      </a:dk1>
      <a:lt1>
        <a:sysClr val="window" lastClr="FFFFFF"/>
      </a:lt1>
      <a:dk2>
        <a:srgbClr val="B6ABA7"/>
      </a:dk2>
      <a:lt2>
        <a:srgbClr val="E7E6E6"/>
      </a:lt2>
      <a:accent1>
        <a:srgbClr val="A34827"/>
      </a:accent1>
      <a:accent2>
        <a:srgbClr val="696059"/>
      </a:accent2>
      <a:accent3>
        <a:srgbClr val="B6ABA7"/>
      </a:accent3>
      <a:accent4>
        <a:srgbClr val="322E2D"/>
      </a:accent4>
      <a:accent5>
        <a:srgbClr val="171516"/>
      </a:accent5>
      <a:accent6>
        <a:srgbClr val="D0C8C5"/>
      </a:accent6>
      <a:hlink>
        <a:srgbClr val="A34827"/>
      </a:hlink>
      <a:folHlink>
        <a:srgbClr val="26262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16199-78f8-49b3-be22-3a5e95727e58">
      <Terms xmlns="http://schemas.microsoft.com/office/infopath/2007/PartnerControls"/>
    </lcf76f155ced4ddcb4097134ff3c332f>
    <TaxCatchAll xmlns="bd12c4a8-9950-4f40-be17-b2f896fe4b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13841C9CBFE44A86AAB4606572471" ma:contentTypeVersion="17" ma:contentTypeDescription="Create a new document." ma:contentTypeScope="" ma:versionID="ba5ba8496e67901442e904f9acbd866c">
  <xsd:schema xmlns:xsd="http://www.w3.org/2001/XMLSchema" xmlns:xs="http://www.w3.org/2001/XMLSchema" xmlns:p="http://schemas.microsoft.com/office/2006/metadata/properties" xmlns:ns2="c6b16199-78f8-49b3-be22-3a5e95727e58" xmlns:ns3="bd12c4a8-9950-4f40-be17-b2f896fe4bdf" targetNamespace="http://schemas.microsoft.com/office/2006/metadata/properties" ma:root="true" ma:fieldsID="caab411ef01bd772aa2c3cf9fddf0988" ns2:_="" ns3:_="">
    <xsd:import namespace="c6b16199-78f8-49b3-be22-3a5e95727e58"/>
    <xsd:import namespace="bd12c4a8-9950-4f40-be17-b2f896fe4b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16199-78f8-49b3-be22-3a5e95727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28958b-f843-4365-a55a-4595ee93ea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2c4a8-9950-4f40-be17-b2f896fe4b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f340c4-ec88-417f-a1a0-a088fa3d863d}" ma:internalName="TaxCatchAll" ma:showField="CatchAllData" ma:web="bd12c4a8-9950-4f40-be17-b2f896fe4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130B9-EB1C-46EF-8655-54BE7F63BF0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9616045-69f8-4369-a092-32f1518fb71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f5ba561-9a63-4399-b664-360f601bde28"/>
    <ds:schemaRef ds:uri="http://www.w3.org/XML/1998/namespace"/>
    <ds:schemaRef ds:uri="c6b16199-78f8-49b3-be22-3a5e95727e58"/>
    <ds:schemaRef ds:uri="bd12c4a8-9950-4f40-be17-b2f896fe4bdf"/>
    <ds:schemaRef ds:uri="59e19f82-c334-4958-a5b8-18bffc3c05e7"/>
    <ds:schemaRef ds:uri="281c5eb0-34eb-4302-aa7e-b894add41a22"/>
  </ds:schemaRefs>
</ds:datastoreItem>
</file>

<file path=customXml/itemProps2.xml><?xml version="1.0" encoding="utf-8"?>
<ds:datastoreItem xmlns:ds="http://schemas.openxmlformats.org/officeDocument/2006/customXml" ds:itemID="{FFBB9781-BA31-4DE1-826D-C4A1EB2F2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16199-78f8-49b3-be22-3a5e95727e58"/>
    <ds:schemaRef ds:uri="bd12c4a8-9950-4f40-be17-b2f896fe4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16D83A-BCF7-41F7-97B2-4C4AEACE0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2715</TotalTime>
  <Words>584</Words>
  <Application>Microsoft Office PowerPoint</Application>
  <PresentationFormat>Widescreen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Berlin Sans FB</vt:lpstr>
      <vt:lpstr>Calibri</vt:lpstr>
      <vt:lpstr>Rockwell</vt:lpstr>
      <vt:lpstr>Rockwell Condensed</vt:lpstr>
      <vt:lpstr>Rockwell Extra Bold</vt:lpstr>
      <vt:lpstr>Wingdings</vt:lpstr>
      <vt:lpstr>Wood Type</vt:lpstr>
      <vt:lpstr>Governance </vt:lpstr>
      <vt:lpstr>Governance  - why? </vt:lpstr>
      <vt:lpstr>Role of Board</vt:lpstr>
      <vt:lpstr>Behavioural Governance </vt:lpstr>
      <vt:lpstr>Legal Structure </vt:lpstr>
      <vt:lpstr>Day-to-day governance </vt:lpstr>
      <vt:lpstr>Effective decision making</vt:lpstr>
      <vt:lpstr>Running meetings effectively </vt:lpstr>
      <vt:lpstr>Succession</vt:lpstr>
      <vt:lpstr>IN a nutshell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Macritchie</dc:creator>
  <cp:lastModifiedBy>Karina Macleod</cp:lastModifiedBy>
  <cp:revision>107</cp:revision>
  <dcterms:created xsi:type="dcterms:W3CDTF">2015-01-26T10:17:52Z</dcterms:created>
  <dcterms:modified xsi:type="dcterms:W3CDTF">2024-04-22T15:27:59Z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0x010100D6113841C9CBFE44A86AAB4606572471</vt:lpwstr>
  </property>
  <property fmtid="{D5CDD505-2E9C-101B-9397-08002B2CF9AE}" pid="3" name="MediaServiceImageTags">
    <vt:lpwstr/>
  </property>
</Properties>
</file>