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3"/>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Proxima Nova"/>
      <p:regular r:id="rId36"/>
      <p:bold r:id="rId37"/>
      <p:italic r:id="rId38"/>
      <p:boldItalic r:id="rId39"/>
    </p:embeddedFont>
    <p:embeddedFont>
      <p:font typeface="Roboto"/>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Roboto-regular.fntdata"/><Relationship Id="rId20" Type="http://schemas.openxmlformats.org/officeDocument/2006/relationships/slide" Target="slides/slide15.xml"/><Relationship Id="rId42" Type="http://schemas.openxmlformats.org/officeDocument/2006/relationships/font" Target="fonts/Roboto-italic.fntdata"/><Relationship Id="rId41" Type="http://schemas.openxmlformats.org/officeDocument/2006/relationships/font" Target="fonts/Roboto-bold.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Roboto-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ProximaNova-bold.fntdata"/><Relationship Id="rId14" Type="http://schemas.openxmlformats.org/officeDocument/2006/relationships/slide" Target="slides/slide9.xml"/><Relationship Id="rId36" Type="http://schemas.openxmlformats.org/officeDocument/2006/relationships/font" Target="fonts/ProximaNova-regular.fntdata"/><Relationship Id="rId17" Type="http://schemas.openxmlformats.org/officeDocument/2006/relationships/slide" Target="slides/slide12.xml"/><Relationship Id="rId39" Type="http://schemas.openxmlformats.org/officeDocument/2006/relationships/font" Target="fonts/ProximaNova-boldItalic.fntdata"/><Relationship Id="rId16" Type="http://schemas.openxmlformats.org/officeDocument/2006/relationships/slide" Target="slides/slide11.xml"/><Relationship Id="rId38" Type="http://schemas.openxmlformats.org/officeDocument/2006/relationships/font" Target="fonts/ProximaNova-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c6f8badac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c6f8bada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02622bdb1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02622bdb1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0104ab1ce6_0_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0104ab1ce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0104ab1ce6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0104ab1ce6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0104ab1ce6_0_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0104ab1ce6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0104ab1ce6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0104ab1ce6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575bf29ce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575bf29ce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0104ab1ce6_0_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0104ab1ce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02622bdb11_0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02622bdb1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0104ab1ce6_0_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30104ab1ce6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76470fdf3c_0_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76470fdf3c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35085f581a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35085f581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043679308e_0_15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043679308e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0104ab1ce6_0_3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0104ab1ce6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02622bdb11_0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302622bdb11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0104ab1ce6_0_4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30104ab1ce6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02622bdb11_0_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302622bdb11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0104ab1ce6_0_4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30104ab1ce6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02622bdb11_0_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302622bdb1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0104ab1ce6_0_5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30104ab1ce6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02622bdb11_0_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302622bdb11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35085f581a_0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135085f581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35085f581a_0_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35085f581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e451b435e_0_4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e451b435e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0104ab1ce6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0104ab1ce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043679308e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043679308e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5f3262e045_0_5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5f3262e045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6bc746d03_0_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6bc746d03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0104ab1ce6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0104ab1ce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0104ab1ce6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0104ab1ce6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2400"/>
              <a:buNone/>
              <a:defRPr sz="2400">
                <a:solidFill>
                  <a:schemeClr val="l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0"/>
              <a:buNone/>
              <a:defRPr b="1" sz="14000"/>
            </a:lvl1pPr>
            <a:lvl2pPr lvl="1" rtl="0" algn="ctr">
              <a:spcBef>
                <a:spcPts val="0"/>
              </a:spcBef>
              <a:spcAft>
                <a:spcPts val="0"/>
              </a:spcAft>
              <a:buSzPts val="14000"/>
              <a:buNone/>
              <a:defRPr b="1" sz="14000"/>
            </a:lvl2pPr>
            <a:lvl3pPr lvl="2" rtl="0" algn="ctr">
              <a:spcBef>
                <a:spcPts val="0"/>
              </a:spcBef>
              <a:spcAft>
                <a:spcPts val="0"/>
              </a:spcAft>
              <a:buSzPts val="14000"/>
              <a:buNone/>
              <a:defRPr b="1" sz="14000"/>
            </a:lvl3pPr>
            <a:lvl4pPr lvl="3" rtl="0" algn="ctr">
              <a:spcBef>
                <a:spcPts val="0"/>
              </a:spcBef>
              <a:spcAft>
                <a:spcPts val="0"/>
              </a:spcAft>
              <a:buSzPts val="14000"/>
              <a:buNone/>
              <a:defRPr b="1" sz="14000"/>
            </a:lvl4pPr>
            <a:lvl5pPr lvl="4" rtl="0" algn="ctr">
              <a:spcBef>
                <a:spcPts val="0"/>
              </a:spcBef>
              <a:spcAft>
                <a:spcPts val="0"/>
              </a:spcAft>
              <a:buSzPts val="14000"/>
              <a:buNone/>
              <a:defRPr b="1" sz="14000"/>
            </a:lvl5pPr>
            <a:lvl6pPr lvl="5" rtl="0" algn="ctr">
              <a:spcBef>
                <a:spcPts val="0"/>
              </a:spcBef>
              <a:spcAft>
                <a:spcPts val="0"/>
              </a:spcAft>
              <a:buSzPts val="14000"/>
              <a:buNone/>
              <a:defRPr b="1" sz="14000"/>
            </a:lvl6pPr>
            <a:lvl7pPr lvl="6" rtl="0" algn="ctr">
              <a:spcBef>
                <a:spcPts val="0"/>
              </a:spcBef>
              <a:spcAft>
                <a:spcPts val="0"/>
              </a:spcAft>
              <a:buSzPts val="14000"/>
              <a:buNone/>
              <a:defRPr b="1" sz="14000"/>
            </a:lvl7pPr>
            <a:lvl8pPr lvl="7" rtl="0" algn="ctr">
              <a:spcBef>
                <a:spcPts val="0"/>
              </a:spcBef>
              <a:spcAft>
                <a:spcPts val="0"/>
              </a:spcAft>
              <a:buSzPts val="14000"/>
              <a:buNone/>
              <a:defRPr b="1" sz="14000"/>
            </a:lvl8pPr>
            <a:lvl9pPr lvl="8" rtl="0"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p:cSld name="TITLE_1">
    <p:spTree>
      <p:nvGrpSpPr>
        <p:cNvPr id="55" name="Shape 55"/>
        <p:cNvGrpSpPr/>
        <p:nvPr/>
      </p:nvGrpSpPr>
      <p:grpSpPr>
        <a:xfrm>
          <a:off x="0" y="0"/>
          <a:ext cx="0" cy="0"/>
          <a:chOff x="0" y="0"/>
          <a:chExt cx="0" cy="0"/>
        </a:xfrm>
      </p:grpSpPr>
      <p:sp>
        <p:nvSpPr>
          <p:cNvPr id="56" name="Google Shape;56;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57" name="Google Shape;57;p13"/>
          <p:cNvCxnSpPr/>
          <p:nvPr/>
        </p:nvCxnSpPr>
        <p:spPr>
          <a:xfrm>
            <a:off x="215673" y="610694"/>
            <a:ext cx="8712600" cy="0"/>
          </a:xfrm>
          <a:prstGeom prst="straightConnector1">
            <a:avLst/>
          </a:prstGeom>
          <a:noFill/>
          <a:ln cap="flat" cmpd="sng" w="19050">
            <a:solidFill>
              <a:schemeClr val="dk2"/>
            </a:solidFill>
            <a:prstDash val="solid"/>
            <a:round/>
            <a:headEnd len="med" w="med" type="none"/>
            <a:tailEnd len="med" w="med" type="none"/>
          </a:ln>
        </p:spPr>
      </p:cxnSp>
      <p:cxnSp>
        <p:nvCxnSpPr>
          <p:cNvPr id="58" name="Google Shape;58;p13"/>
          <p:cNvCxnSpPr/>
          <p:nvPr/>
        </p:nvCxnSpPr>
        <p:spPr>
          <a:xfrm flipH="1" rot="10800000">
            <a:off x="3119982" y="171494"/>
            <a:ext cx="300" cy="439200"/>
          </a:xfrm>
          <a:prstGeom prst="straightConnector1">
            <a:avLst/>
          </a:prstGeom>
          <a:noFill/>
          <a:ln cap="flat" cmpd="sng" w="19050">
            <a:solidFill>
              <a:schemeClr val="dk2"/>
            </a:solidFill>
            <a:prstDash val="solid"/>
            <a:round/>
            <a:headEnd len="med" w="med" type="none"/>
            <a:tailEnd len="med" w="med" type="none"/>
          </a:ln>
        </p:spPr>
      </p:cxnSp>
      <p:cxnSp>
        <p:nvCxnSpPr>
          <p:cNvPr id="59" name="Google Shape;59;p13"/>
          <p:cNvCxnSpPr/>
          <p:nvPr/>
        </p:nvCxnSpPr>
        <p:spPr>
          <a:xfrm flipH="1" rot="10800000">
            <a:off x="4572317" y="171494"/>
            <a:ext cx="300" cy="439200"/>
          </a:xfrm>
          <a:prstGeom prst="straightConnector1">
            <a:avLst/>
          </a:prstGeom>
          <a:noFill/>
          <a:ln cap="flat" cmpd="sng" w="19050">
            <a:solidFill>
              <a:schemeClr val="dk2"/>
            </a:solidFill>
            <a:prstDash val="solid"/>
            <a:round/>
            <a:headEnd len="med" w="med" type="none"/>
            <a:tailEnd len="med" w="med" type="none"/>
          </a:ln>
        </p:spPr>
      </p:cxnSp>
      <p:sp>
        <p:nvSpPr>
          <p:cNvPr id="60" name="Google Shape;60;p13"/>
          <p:cNvSpPr txBox="1"/>
          <p:nvPr/>
        </p:nvSpPr>
        <p:spPr>
          <a:xfrm>
            <a:off x="4572318" y="168552"/>
            <a:ext cx="1452300" cy="170400"/>
          </a:xfrm>
          <a:prstGeom prst="rect">
            <a:avLst/>
          </a:prstGeom>
          <a:noFill/>
          <a:ln>
            <a:noFill/>
          </a:ln>
        </p:spPr>
        <p:txBody>
          <a:bodyPr anchorCtr="0" anchor="ctr" bIns="51525" lIns="51525" spcFirstLastPara="1" rIns="51525" wrap="square" tIns="51525">
            <a:noAutofit/>
          </a:bodyPr>
          <a:lstStyle/>
          <a:p>
            <a:pPr indent="0" lvl="0" marL="0" rtl="0" algn="l">
              <a:spcBef>
                <a:spcPts val="0"/>
              </a:spcBef>
              <a:spcAft>
                <a:spcPts val="0"/>
              </a:spcAft>
              <a:buNone/>
            </a:pPr>
            <a:r>
              <a:rPr lang="en" sz="1000">
                <a:solidFill>
                  <a:schemeClr val="dk2"/>
                </a:solidFill>
                <a:latin typeface="Roboto"/>
                <a:ea typeface="Roboto"/>
                <a:cs typeface="Roboto"/>
                <a:sym typeface="Roboto"/>
              </a:rPr>
              <a:t>Organisation</a:t>
            </a:r>
            <a:endParaRPr sz="1000">
              <a:solidFill>
                <a:schemeClr val="dk2"/>
              </a:solidFill>
              <a:latin typeface="Roboto"/>
              <a:ea typeface="Roboto"/>
              <a:cs typeface="Roboto"/>
              <a:sym typeface="Roboto"/>
            </a:endParaRPr>
          </a:p>
        </p:txBody>
      </p:sp>
      <p:pic>
        <p:nvPicPr>
          <p:cNvPr id="61" name="Google Shape;61;p13"/>
          <p:cNvPicPr preferRelativeResize="0"/>
          <p:nvPr/>
        </p:nvPicPr>
        <p:blipFill>
          <a:blip r:embed="rId2">
            <a:alphaModFix/>
          </a:blip>
          <a:stretch>
            <a:fillRect/>
          </a:stretch>
        </p:blipFill>
        <p:spPr>
          <a:xfrm>
            <a:off x="7904268" y="168549"/>
            <a:ext cx="814520" cy="312232"/>
          </a:xfrm>
          <a:prstGeom prst="rect">
            <a:avLst/>
          </a:prstGeom>
          <a:noFill/>
          <a:ln>
            <a:noFill/>
          </a:ln>
        </p:spPr>
      </p:pic>
      <p:sp>
        <p:nvSpPr>
          <p:cNvPr id="62" name="Google Shape;62;p13"/>
          <p:cNvSpPr txBox="1"/>
          <p:nvPr/>
        </p:nvSpPr>
        <p:spPr>
          <a:xfrm>
            <a:off x="215673" y="168552"/>
            <a:ext cx="2904000" cy="170400"/>
          </a:xfrm>
          <a:prstGeom prst="rect">
            <a:avLst/>
          </a:prstGeom>
          <a:noFill/>
          <a:ln>
            <a:noFill/>
          </a:ln>
        </p:spPr>
        <p:txBody>
          <a:bodyPr anchorCtr="0" anchor="ctr" bIns="51525" lIns="51525" spcFirstLastPara="1" rIns="51525" wrap="square" tIns="51525">
            <a:noAutofit/>
          </a:bodyPr>
          <a:lstStyle/>
          <a:p>
            <a:pPr indent="0" lvl="0" marL="0" rtl="0" algn="l">
              <a:spcBef>
                <a:spcPts val="0"/>
              </a:spcBef>
              <a:spcAft>
                <a:spcPts val="0"/>
              </a:spcAft>
              <a:buNone/>
            </a:pPr>
            <a:r>
              <a:rPr lang="en" sz="1000">
                <a:solidFill>
                  <a:schemeClr val="dk2"/>
                </a:solidFill>
                <a:latin typeface="Roboto"/>
                <a:ea typeface="Roboto"/>
                <a:cs typeface="Roboto"/>
                <a:sym typeface="Roboto"/>
              </a:rPr>
              <a:t>Worksheet</a:t>
            </a:r>
            <a:endParaRPr sz="1000">
              <a:solidFill>
                <a:schemeClr val="dk2"/>
              </a:solidFill>
              <a:latin typeface="Roboto"/>
              <a:ea typeface="Roboto"/>
              <a:cs typeface="Roboto"/>
              <a:sym typeface="Roboto"/>
            </a:endParaRPr>
          </a:p>
        </p:txBody>
      </p:sp>
      <p:sp>
        <p:nvSpPr>
          <p:cNvPr id="63" name="Google Shape;63;p13"/>
          <p:cNvSpPr txBox="1"/>
          <p:nvPr/>
        </p:nvSpPr>
        <p:spPr>
          <a:xfrm>
            <a:off x="3119982" y="168552"/>
            <a:ext cx="1452300" cy="170400"/>
          </a:xfrm>
          <a:prstGeom prst="rect">
            <a:avLst/>
          </a:prstGeom>
          <a:noFill/>
          <a:ln>
            <a:noFill/>
          </a:ln>
        </p:spPr>
        <p:txBody>
          <a:bodyPr anchorCtr="0" anchor="ctr" bIns="51525" lIns="51525" spcFirstLastPara="1" rIns="51525" wrap="square" tIns="51525">
            <a:noAutofit/>
          </a:bodyPr>
          <a:lstStyle/>
          <a:p>
            <a:pPr indent="0" lvl="0" marL="0" rtl="0" algn="l">
              <a:spcBef>
                <a:spcPts val="0"/>
              </a:spcBef>
              <a:spcAft>
                <a:spcPts val="0"/>
              </a:spcAft>
              <a:buNone/>
            </a:pPr>
            <a:r>
              <a:rPr lang="en" sz="1000">
                <a:solidFill>
                  <a:schemeClr val="dk2"/>
                </a:solidFill>
                <a:latin typeface="Roboto"/>
                <a:ea typeface="Roboto"/>
                <a:cs typeface="Roboto"/>
                <a:sym typeface="Roboto"/>
              </a:rPr>
              <a:t>Name</a:t>
            </a:r>
            <a:endParaRPr sz="1000">
              <a:solidFill>
                <a:schemeClr val="dk2"/>
              </a:solidFill>
              <a:latin typeface="Roboto"/>
              <a:ea typeface="Roboto"/>
              <a:cs typeface="Roboto"/>
              <a:sym typeface="Roboto"/>
            </a:endParaRPr>
          </a:p>
        </p:txBody>
      </p:sp>
      <p:sp>
        <p:nvSpPr>
          <p:cNvPr id="64" name="Google Shape;64;p13"/>
          <p:cNvSpPr txBox="1"/>
          <p:nvPr>
            <p:ph type="title"/>
          </p:nvPr>
        </p:nvSpPr>
        <p:spPr>
          <a:xfrm>
            <a:off x="215719" y="298510"/>
            <a:ext cx="2904000" cy="312300"/>
          </a:xfrm>
          <a:prstGeom prst="rect">
            <a:avLst/>
          </a:prstGeom>
        </p:spPr>
        <p:txBody>
          <a:bodyPr anchorCtr="0" anchor="ctr" bIns="51525" lIns="51525" spcFirstLastPara="1" rIns="51525" wrap="square" tIns="51525">
            <a:noAutofit/>
          </a:bodyPr>
          <a:lstStyle>
            <a:lvl1pPr lvl="0" rtl="0">
              <a:spcBef>
                <a:spcPts val="0"/>
              </a:spcBef>
              <a:spcAft>
                <a:spcPts val="0"/>
              </a:spcAft>
              <a:buNone/>
              <a:defRPr b="1" sz="1400">
                <a:solidFill>
                  <a:srgbClr val="29B2B7"/>
                </a:solidFill>
                <a:latin typeface="Roboto"/>
                <a:ea typeface="Roboto"/>
                <a:cs typeface="Roboto"/>
                <a:sym typeface="Roboto"/>
              </a:defRPr>
            </a:lvl1pPr>
            <a:lvl2pPr lvl="1" rtl="0">
              <a:spcBef>
                <a:spcPts val="0"/>
              </a:spcBef>
              <a:spcAft>
                <a:spcPts val="0"/>
              </a:spcAft>
              <a:buNone/>
              <a:defRPr b="1" sz="1400">
                <a:solidFill>
                  <a:srgbClr val="29B2B7"/>
                </a:solidFill>
                <a:latin typeface="Roboto"/>
                <a:ea typeface="Roboto"/>
                <a:cs typeface="Roboto"/>
                <a:sym typeface="Roboto"/>
              </a:defRPr>
            </a:lvl2pPr>
            <a:lvl3pPr lvl="2" rtl="0">
              <a:spcBef>
                <a:spcPts val="0"/>
              </a:spcBef>
              <a:spcAft>
                <a:spcPts val="0"/>
              </a:spcAft>
              <a:buNone/>
              <a:defRPr b="1" sz="1400">
                <a:solidFill>
                  <a:srgbClr val="29B2B7"/>
                </a:solidFill>
                <a:latin typeface="Roboto"/>
                <a:ea typeface="Roboto"/>
                <a:cs typeface="Roboto"/>
                <a:sym typeface="Roboto"/>
              </a:defRPr>
            </a:lvl3pPr>
            <a:lvl4pPr lvl="3" rtl="0">
              <a:spcBef>
                <a:spcPts val="0"/>
              </a:spcBef>
              <a:spcAft>
                <a:spcPts val="0"/>
              </a:spcAft>
              <a:buNone/>
              <a:defRPr b="1" sz="1400">
                <a:solidFill>
                  <a:srgbClr val="29B2B7"/>
                </a:solidFill>
                <a:latin typeface="Roboto"/>
                <a:ea typeface="Roboto"/>
                <a:cs typeface="Roboto"/>
                <a:sym typeface="Roboto"/>
              </a:defRPr>
            </a:lvl4pPr>
            <a:lvl5pPr lvl="4" rtl="0">
              <a:spcBef>
                <a:spcPts val="0"/>
              </a:spcBef>
              <a:spcAft>
                <a:spcPts val="0"/>
              </a:spcAft>
              <a:buNone/>
              <a:defRPr b="1" sz="1400">
                <a:solidFill>
                  <a:srgbClr val="29B2B7"/>
                </a:solidFill>
                <a:latin typeface="Roboto"/>
                <a:ea typeface="Roboto"/>
                <a:cs typeface="Roboto"/>
                <a:sym typeface="Roboto"/>
              </a:defRPr>
            </a:lvl5pPr>
            <a:lvl6pPr lvl="5" rtl="0">
              <a:spcBef>
                <a:spcPts val="0"/>
              </a:spcBef>
              <a:spcAft>
                <a:spcPts val="0"/>
              </a:spcAft>
              <a:buNone/>
              <a:defRPr b="1" sz="1400">
                <a:solidFill>
                  <a:srgbClr val="29B2B7"/>
                </a:solidFill>
                <a:latin typeface="Roboto"/>
                <a:ea typeface="Roboto"/>
                <a:cs typeface="Roboto"/>
                <a:sym typeface="Roboto"/>
              </a:defRPr>
            </a:lvl6pPr>
            <a:lvl7pPr lvl="6" rtl="0">
              <a:spcBef>
                <a:spcPts val="0"/>
              </a:spcBef>
              <a:spcAft>
                <a:spcPts val="0"/>
              </a:spcAft>
              <a:buNone/>
              <a:defRPr b="1" sz="1400">
                <a:solidFill>
                  <a:srgbClr val="29B2B7"/>
                </a:solidFill>
                <a:latin typeface="Roboto"/>
                <a:ea typeface="Roboto"/>
                <a:cs typeface="Roboto"/>
                <a:sym typeface="Roboto"/>
              </a:defRPr>
            </a:lvl7pPr>
            <a:lvl8pPr lvl="7" rtl="0">
              <a:spcBef>
                <a:spcPts val="0"/>
              </a:spcBef>
              <a:spcAft>
                <a:spcPts val="0"/>
              </a:spcAft>
              <a:buNone/>
              <a:defRPr b="1" sz="1400">
                <a:solidFill>
                  <a:srgbClr val="29B2B7"/>
                </a:solidFill>
                <a:latin typeface="Roboto"/>
                <a:ea typeface="Roboto"/>
                <a:cs typeface="Roboto"/>
                <a:sym typeface="Roboto"/>
              </a:defRPr>
            </a:lvl8pPr>
            <a:lvl9pPr lvl="8" rtl="0">
              <a:spcBef>
                <a:spcPts val="0"/>
              </a:spcBef>
              <a:spcAft>
                <a:spcPts val="0"/>
              </a:spcAft>
              <a:buNone/>
              <a:defRPr b="1" sz="1400">
                <a:solidFill>
                  <a:srgbClr val="29B2B7"/>
                </a:solidFill>
                <a:latin typeface="Roboto"/>
                <a:ea typeface="Roboto"/>
                <a:cs typeface="Roboto"/>
                <a:sym typeface="Roboto"/>
              </a:defRPr>
            </a:lvl9pPr>
          </a:lstStyle>
          <a:p/>
        </p:txBody>
      </p:sp>
    </p:spTree>
  </p:cSld>
  <p:clrMapOvr>
    <a:masterClrMapping/>
  </p:clrMapOvr>
  <p:extLst>
    <p:ext uri="{DCECCB84-F9BA-43D5-87BE-67443E8EF086}">
      <p15:sldGuideLst>
        <p15:guide id="1" pos="136">
          <p15:clr>
            <a:srgbClr val="FA7B17"/>
          </p15:clr>
        </p15:guide>
        <p15:guide id="2" pos="5624">
          <p15:clr>
            <a:srgbClr val="FA7B17"/>
          </p15:clr>
        </p15:guide>
        <p15:guide id="3" orient="horz" pos="108">
          <p15:clr>
            <a:srgbClr val="FA7B17"/>
          </p15:clr>
        </p15:guide>
        <p15:guide id="4" orient="horz" pos="3132">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1">
  <p:cSld name="TITLE_1_1">
    <p:spTree>
      <p:nvGrpSpPr>
        <p:cNvPr id="65" name="Shape 65"/>
        <p:cNvGrpSpPr/>
        <p:nvPr/>
      </p:nvGrpSpPr>
      <p:grpSpPr>
        <a:xfrm>
          <a:off x="0" y="0"/>
          <a:ext cx="0" cy="0"/>
          <a:chOff x="0" y="0"/>
          <a:chExt cx="0" cy="0"/>
        </a:xfrm>
      </p:grpSpPr>
      <p:sp>
        <p:nvSpPr>
          <p:cNvPr id="66" name="Google Shape;66;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67" name="Google Shape;67;p14"/>
          <p:cNvCxnSpPr/>
          <p:nvPr/>
        </p:nvCxnSpPr>
        <p:spPr>
          <a:xfrm>
            <a:off x="215673" y="610694"/>
            <a:ext cx="8712600" cy="0"/>
          </a:xfrm>
          <a:prstGeom prst="straightConnector1">
            <a:avLst/>
          </a:prstGeom>
          <a:noFill/>
          <a:ln cap="flat" cmpd="sng" w="19050">
            <a:solidFill>
              <a:schemeClr val="dk2"/>
            </a:solidFill>
            <a:prstDash val="solid"/>
            <a:round/>
            <a:headEnd len="med" w="med" type="none"/>
            <a:tailEnd len="med" w="med" type="none"/>
          </a:ln>
        </p:spPr>
      </p:cxnSp>
      <p:cxnSp>
        <p:nvCxnSpPr>
          <p:cNvPr id="68" name="Google Shape;68;p14"/>
          <p:cNvCxnSpPr/>
          <p:nvPr/>
        </p:nvCxnSpPr>
        <p:spPr>
          <a:xfrm flipH="1" rot="10800000">
            <a:off x="3119982" y="171494"/>
            <a:ext cx="300" cy="439200"/>
          </a:xfrm>
          <a:prstGeom prst="straightConnector1">
            <a:avLst/>
          </a:prstGeom>
          <a:noFill/>
          <a:ln cap="flat" cmpd="sng" w="19050">
            <a:solidFill>
              <a:schemeClr val="dk2"/>
            </a:solidFill>
            <a:prstDash val="solid"/>
            <a:round/>
            <a:headEnd len="med" w="med" type="none"/>
            <a:tailEnd len="med" w="med" type="none"/>
          </a:ln>
        </p:spPr>
      </p:cxnSp>
      <p:cxnSp>
        <p:nvCxnSpPr>
          <p:cNvPr id="69" name="Google Shape;69;p14"/>
          <p:cNvCxnSpPr/>
          <p:nvPr/>
        </p:nvCxnSpPr>
        <p:spPr>
          <a:xfrm flipH="1" rot="10800000">
            <a:off x="4572317" y="171494"/>
            <a:ext cx="300" cy="439200"/>
          </a:xfrm>
          <a:prstGeom prst="straightConnector1">
            <a:avLst/>
          </a:prstGeom>
          <a:noFill/>
          <a:ln cap="flat" cmpd="sng" w="19050">
            <a:solidFill>
              <a:schemeClr val="dk2"/>
            </a:solidFill>
            <a:prstDash val="solid"/>
            <a:round/>
            <a:headEnd len="med" w="med" type="none"/>
            <a:tailEnd len="med" w="med" type="none"/>
          </a:ln>
        </p:spPr>
      </p:cxnSp>
      <p:sp>
        <p:nvSpPr>
          <p:cNvPr id="70" name="Google Shape;70;p14"/>
          <p:cNvSpPr txBox="1"/>
          <p:nvPr/>
        </p:nvSpPr>
        <p:spPr>
          <a:xfrm>
            <a:off x="4572318" y="168552"/>
            <a:ext cx="1452300" cy="170400"/>
          </a:xfrm>
          <a:prstGeom prst="rect">
            <a:avLst/>
          </a:prstGeom>
          <a:noFill/>
          <a:ln>
            <a:noFill/>
          </a:ln>
        </p:spPr>
        <p:txBody>
          <a:bodyPr anchorCtr="0" anchor="ctr" bIns="52125" lIns="52125" spcFirstLastPara="1" rIns="52125" wrap="square" tIns="52125">
            <a:noAutofit/>
          </a:bodyPr>
          <a:lstStyle/>
          <a:p>
            <a:pPr indent="0" lvl="0" marL="0" rtl="0" algn="l">
              <a:spcBef>
                <a:spcPts val="0"/>
              </a:spcBef>
              <a:spcAft>
                <a:spcPts val="0"/>
              </a:spcAft>
              <a:buNone/>
            </a:pPr>
            <a:r>
              <a:rPr lang="en" sz="1000">
                <a:solidFill>
                  <a:schemeClr val="dk2"/>
                </a:solidFill>
                <a:latin typeface="Roboto"/>
                <a:ea typeface="Roboto"/>
                <a:cs typeface="Roboto"/>
                <a:sym typeface="Roboto"/>
              </a:rPr>
              <a:t>Organisation</a:t>
            </a:r>
            <a:endParaRPr sz="1000">
              <a:solidFill>
                <a:schemeClr val="dk2"/>
              </a:solidFill>
              <a:latin typeface="Roboto"/>
              <a:ea typeface="Roboto"/>
              <a:cs typeface="Roboto"/>
              <a:sym typeface="Roboto"/>
            </a:endParaRPr>
          </a:p>
        </p:txBody>
      </p:sp>
      <p:pic>
        <p:nvPicPr>
          <p:cNvPr id="71" name="Google Shape;71;p14"/>
          <p:cNvPicPr preferRelativeResize="0"/>
          <p:nvPr/>
        </p:nvPicPr>
        <p:blipFill>
          <a:blip r:embed="rId2">
            <a:alphaModFix/>
          </a:blip>
          <a:stretch>
            <a:fillRect/>
          </a:stretch>
        </p:blipFill>
        <p:spPr>
          <a:xfrm>
            <a:off x="7904268" y="168549"/>
            <a:ext cx="647914" cy="248367"/>
          </a:xfrm>
          <a:prstGeom prst="rect">
            <a:avLst/>
          </a:prstGeom>
          <a:noFill/>
          <a:ln>
            <a:noFill/>
          </a:ln>
        </p:spPr>
      </p:pic>
      <p:sp>
        <p:nvSpPr>
          <p:cNvPr id="72" name="Google Shape;72;p14"/>
          <p:cNvSpPr txBox="1"/>
          <p:nvPr/>
        </p:nvSpPr>
        <p:spPr>
          <a:xfrm>
            <a:off x="215673" y="168552"/>
            <a:ext cx="2904000" cy="170400"/>
          </a:xfrm>
          <a:prstGeom prst="rect">
            <a:avLst/>
          </a:prstGeom>
          <a:noFill/>
          <a:ln>
            <a:noFill/>
          </a:ln>
        </p:spPr>
        <p:txBody>
          <a:bodyPr anchorCtr="0" anchor="ctr" bIns="52125" lIns="52125" spcFirstLastPara="1" rIns="52125" wrap="square" tIns="52125">
            <a:noAutofit/>
          </a:bodyPr>
          <a:lstStyle/>
          <a:p>
            <a:pPr indent="0" lvl="0" marL="0" rtl="0" algn="l">
              <a:spcBef>
                <a:spcPts val="0"/>
              </a:spcBef>
              <a:spcAft>
                <a:spcPts val="0"/>
              </a:spcAft>
              <a:buNone/>
            </a:pPr>
            <a:r>
              <a:rPr lang="en" sz="1000">
                <a:solidFill>
                  <a:schemeClr val="dk2"/>
                </a:solidFill>
                <a:latin typeface="Roboto"/>
                <a:ea typeface="Roboto"/>
                <a:cs typeface="Roboto"/>
                <a:sym typeface="Roboto"/>
              </a:rPr>
              <a:t>Worksheet</a:t>
            </a:r>
            <a:endParaRPr sz="1000">
              <a:solidFill>
                <a:schemeClr val="dk2"/>
              </a:solidFill>
              <a:latin typeface="Roboto"/>
              <a:ea typeface="Roboto"/>
              <a:cs typeface="Roboto"/>
              <a:sym typeface="Roboto"/>
            </a:endParaRPr>
          </a:p>
        </p:txBody>
      </p:sp>
      <p:sp>
        <p:nvSpPr>
          <p:cNvPr id="73" name="Google Shape;73;p14"/>
          <p:cNvSpPr txBox="1"/>
          <p:nvPr/>
        </p:nvSpPr>
        <p:spPr>
          <a:xfrm>
            <a:off x="3119982" y="168552"/>
            <a:ext cx="1452300" cy="170400"/>
          </a:xfrm>
          <a:prstGeom prst="rect">
            <a:avLst/>
          </a:prstGeom>
          <a:noFill/>
          <a:ln>
            <a:noFill/>
          </a:ln>
        </p:spPr>
        <p:txBody>
          <a:bodyPr anchorCtr="0" anchor="ctr" bIns="52125" lIns="52125" spcFirstLastPara="1" rIns="52125" wrap="square" tIns="52125">
            <a:noAutofit/>
          </a:bodyPr>
          <a:lstStyle/>
          <a:p>
            <a:pPr indent="0" lvl="0" marL="0" rtl="0" algn="l">
              <a:spcBef>
                <a:spcPts val="0"/>
              </a:spcBef>
              <a:spcAft>
                <a:spcPts val="0"/>
              </a:spcAft>
              <a:buNone/>
            </a:pPr>
            <a:r>
              <a:rPr lang="en" sz="1000">
                <a:solidFill>
                  <a:schemeClr val="dk2"/>
                </a:solidFill>
                <a:latin typeface="Roboto"/>
                <a:ea typeface="Roboto"/>
                <a:cs typeface="Roboto"/>
                <a:sym typeface="Roboto"/>
              </a:rPr>
              <a:t>Name</a:t>
            </a:r>
            <a:endParaRPr sz="1000">
              <a:solidFill>
                <a:schemeClr val="dk2"/>
              </a:solidFill>
              <a:latin typeface="Roboto"/>
              <a:ea typeface="Roboto"/>
              <a:cs typeface="Roboto"/>
              <a:sym typeface="Roboto"/>
            </a:endParaRPr>
          </a:p>
        </p:txBody>
      </p:sp>
      <p:sp>
        <p:nvSpPr>
          <p:cNvPr id="74" name="Google Shape;74;p14"/>
          <p:cNvSpPr txBox="1"/>
          <p:nvPr>
            <p:ph type="title"/>
          </p:nvPr>
        </p:nvSpPr>
        <p:spPr>
          <a:xfrm>
            <a:off x="215719" y="298510"/>
            <a:ext cx="2904000" cy="312300"/>
          </a:xfrm>
          <a:prstGeom prst="rect">
            <a:avLst/>
          </a:prstGeom>
        </p:spPr>
        <p:txBody>
          <a:bodyPr anchorCtr="0" anchor="ctr" bIns="52125" lIns="52125" spcFirstLastPara="1" rIns="52125" wrap="square" tIns="52125">
            <a:noAutofit/>
          </a:bodyPr>
          <a:lstStyle>
            <a:lvl1pPr lvl="0" rtl="0">
              <a:spcBef>
                <a:spcPts val="0"/>
              </a:spcBef>
              <a:spcAft>
                <a:spcPts val="0"/>
              </a:spcAft>
              <a:buNone/>
              <a:defRPr b="1" sz="1400">
                <a:solidFill>
                  <a:srgbClr val="29B2B7"/>
                </a:solidFill>
                <a:latin typeface="Roboto"/>
                <a:ea typeface="Roboto"/>
                <a:cs typeface="Roboto"/>
                <a:sym typeface="Roboto"/>
              </a:defRPr>
            </a:lvl1pPr>
            <a:lvl2pPr lvl="1" rtl="0">
              <a:spcBef>
                <a:spcPts val="0"/>
              </a:spcBef>
              <a:spcAft>
                <a:spcPts val="0"/>
              </a:spcAft>
              <a:buNone/>
              <a:defRPr b="1" sz="1400">
                <a:solidFill>
                  <a:srgbClr val="29B2B7"/>
                </a:solidFill>
                <a:latin typeface="Roboto"/>
                <a:ea typeface="Roboto"/>
                <a:cs typeface="Roboto"/>
                <a:sym typeface="Roboto"/>
              </a:defRPr>
            </a:lvl2pPr>
            <a:lvl3pPr lvl="2" rtl="0">
              <a:spcBef>
                <a:spcPts val="0"/>
              </a:spcBef>
              <a:spcAft>
                <a:spcPts val="0"/>
              </a:spcAft>
              <a:buNone/>
              <a:defRPr b="1" sz="1400">
                <a:solidFill>
                  <a:srgbClr val="29B2B7"/>
                </a:solidFill>
                <a:latin typeface="Roboto"/>
                <a:ea typeface="Roboto"/>
                <a:cs typeface="Roboto"/>
                <a:sym typeface="Roboto"/>
              </a:defRPr>
            </a:lvl3pPr>
            <a:lvl4pPr lvl="3" rtl="0">
              <a:spcBef>
                <a:spcPts val="0"/>
              </a:spcBef>
              <a:spcAft>
                <a:spcPts val="0"/>
              </a:spcAft>
              <a:buNone/>
              <a:defRPr b="1" sz="1400">
                <a:solidFill>
                  <a:srgbClr val="29B2B7"/>
                </a:solidFill>
                <a:latin typeface="Roboto"/>
                <a:ea typeface="Roboto"/>
                <a:cs typeface="Roboto"/>
                <a:sym typeface="Roboto"/>
              </a:defRPr>
            </a:lvl4pPr>
            <a:lvl5pPr lvl="4" rtl="0">
              <a:spcBef>
                <a:spcPts val="0"/>
              </a:spcBef>
              <a:spcAft>
                <a:spcPts val="0"/>
              </a:spcAft>
              <a:buNone/>
              <a:defRPr b="1" sz="1400">
                <a:solidFill>
                  <a:srgbClr val="29B2B7"/>
                </a:solidFill>
                <a:latin typeface="Roboto"/>
                <a:ea typeface="Roboto"/>
                <a:cs typeface="Roboto"/>
                <a:sym typeface="Roboto"/>
              </a:defRPr>
            </a:lvl5pPr>
            <a:lvl6pPr lvl="5" rtl="0">
              <a:spcBef>
                <a:spcPts val="0"/>
              </a:spcBef>
              <a:spcAft>
                <a:spcPts val="0"/>
              </a:spcAft>
              <a:buNone/>
              <a:defRPr b="1" sz="1400">
                <a:solidFill>
                  <a:srgbClr val="29B2B7"/>
                </a:solidFill>
                <a:latin typeface="Roboto"/>
                <a:ea typeface="Roboto"/>
                <a:cs typeface="Roboto"/>
                <a:sym typeface="Roboto"/>
              </a:defRPr>
            </a:lvl6pPr>
            <a:lvl7pPr lvl="6" rtl="0">
              <a:spcBef>
                <a:spcPts val="0"/>
              </a:spcBef>
              <a:spcAft>
                <a:spcPts val="0"/>
              </a:spcAft>
              <a:buNone/>
              <a:defRPr b="1" sz="1400">
                <a:solidFill>
                  <a:srgbClr val="29B2B7"/>
                </a:solidFill>
                <a:latin typeface="Roboto"/>
                <a:ea typeface="Roboto"/>
                <a:cs typeface="Roboto"/>
                <a:sym typeface="Roboto"/>
              </a:defRPr>
            </a:lvl7pPr>
            <a:lvl8pPr lvl="7" rtl="0">
              <a:spcBef>
                <a:spcPts val="0"/>
              </a:spcBef>
              <a:spcAft>
                <a:spcPts val="0"/>
              </a:spcAft>
              <a:buNone/>
              <a:defRPr b="1" sz="1400">
                <a:solidFill>
                  <a:srgbClr val="29B2B7"/>
                </a:solidFill>
                <a:latin typeface="Roboto"/>
                <a:ea typeface="Roboto"/>
                <a:cs typeface="Roboto"/>
                <a:sym typeface="Roboto"/>
              </a:defRPr>
            </a:lvl8pPr>
            <a:lvl9pPr lvl="8" rtl="0">
              <a:spcBef>
                <a:spcPts val="0"/>
              </a:spcBef>
              <a:spcAft>
                <a:spcPts val="0"/>
              </a:spcAft>
              <a:buNone/>
              <a:defRPr b="1" sz="1400">
                <a:solidFill>
                  <a:srgbClr val="29B2B7"/>
                </a:solidFill>
                <a:latin typeface="Roboto"/>
                <a:ea typeface="Roboto"/>
                <a:cs typeface="Roboto"/>
                <a:sym typeface="Roboto"/>
              </a:defRPr>
            </a:lvl9pPr>
          </a:lstStyle>
          <a:p/>
        </p:txBody>
      </p:sp>
    </p:spTree>
  </p:cSld>
  <p:clrMapOvr>
    <a:masterClrMapping/>
  </p:clrMapOvr>
  <p:extLst>
    <p:ext uri="{DCECCB84-F9BA-43D5-87BE-67443E8EF086}">
      <p15:sldGuideLst>
        <p15:guide id="1" pos="136">
          <p15:clr>
            <a:srgbClr val="FA7B17"/>
          </p15:clr>
        </p15:guide>
        <p15:guide id="2" pos="5624">
          <p15:clr>
            <a:srgbClr val="FA7B17"/>
          </p15:clr>
        </p15:guide>
        <p15:guide id="3" orient="horz" pos="108">
          <p15:clr>
            <a:srgbClr val="FA7B17"/>
          </p15:clr>
        </p15:guide>
        <p15:guide id="4" orient="horz" pos="3132">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6" name="Shape 76"/>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7" name="Shape 77"/>
        <p:cNvGrpSpPr/>
        <p:nvPr/>
      </p:nvGrpSpPr>
      <p:grpSpPr>
        <a:xfrm>
          <a:off x="0" y="0"/>
          <a:ext cx="0" cy="0"/>
          <a:chOff x="0" y="0"/>
          <a:chExt cx="0" cy="0"/>
        </a:xfrm>
      </p:grpSpPr>
      <p:sp>
        <p:nvSpPr>
          <p:cNvPr id="78" name="Google Shape;78;p17"/>
          <p:cNvSpPr txBox="1"/>
          <p:nvPr>
            <p:ph type="ctrTitle"/>
          </p:nvPr>
        </p:nvSpPr>
        <p:spPr>
          <a:xfrm>
            <a:off x="822960" y="2057400"/>
            <a:ext cx="7498200" cy="8229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4800"/>
              <a:buChar char="●"/>
              <a:defRPr sz="4800"/>
            </a:lvl1pPr>
            <a:lvl2pPr lvl="1" rtl="0" algn="ctr">
              <a:spcBef>
                <a:spcPts val="0"/>
              </a:spcBef>
              <a:spcAft>
                <a:spcPts val="0"/>
              </a:spcAft>
              <a:buSzPts val="4800"/>
              <a:buChar char="○"/>
              <a:defRPr sz="4800"/>
            </a:lvl2pPr>
            <a:lvl3pPr lvl="2" rtl="0" algn="ctr">
              <a:spcBef>
                <a:spcPts val="0"/>
              </a:spcBef>
              <a:spcAft>
                <a:spcPts val="0"/>
              </a:spcAft>
              <a:buSzPts val="4800"/>
              <a:buChar char="■"/>
              <a:defRPr sz="4800"/>
            </a:lvl3pPr>
            <a:lvl4pPr lvl="3" rtl="0" algn="ctr">
              <a:spcBef>
                <a:spcPts val="0"/>
              </a:spcBef>
              <a:spcAft>
                <a:spcPts val="0"/>
              </a:spcAft>
              <a:buSzPts val="4800"/>
              <a:buChar char="●"/>
              <a:defRPr sz="4800"/>
            </a:lvl4pPr>
            <a:lvl5pPr lvl="4" rtl="0" algn="ctr">
              <a:spcBef>
                <a:spcPts val="0"/>
              </a:spcBef>
              <a:spcAft>
                <a:spcPts val="0"/>
              </a:spcAft>
              <a:buSzPts val="4800"/>
              <a:buChar char="○"/>
              <a:defRPr sz="4800"/>
            </a:lvl5pPr>
            <a:lvl6pPr lvl="5" rtl="0" algn="ctr">
              <a:spcBef>
                <a:spcPts val="0"/>
              </a:spcBef>
              <a:spcAft>
                <a:spcPts val="0"/>
              </a:spcAft>
              <a:buSzPts val="4800"/>
              <a:buChar char="■"/>
              <a:defRPr sz="4800"/>
            </a:lvl6pPr>
            <a:lvl7pPr lvl="6" rtl="0" algn="ctr">
              <a:spcBef>
                <a:spcPts val="0"/>
              </a:spcBef>
              <a:spcAft>
                <a:spcPts val="0"/>
              </a:spcAft>
              <a:buSzPts val="4800"/>
              <a:buChar char="●"/>
              <a:defRPr sz="4800"/>
            </a:lvl7pPr>
            <a:lvl8pPr lvl="7" rtl="0" algn="ctr">
              <a:spcBef>
                <a:spcPts val="0"/>
              </a:spcBef>
              <a:spcAft>
                <a:spcPts val="0"/>
              </a:spcAft>
              <a:buSzPts val="4800"/>
              <a:buChar char="○"/>
              <a:defRPr sz="4800"/>
            </a:lvl8pPr>
            <a:lvl9pPr lvl="8" rtl="0" algn="ctr">
              <a:spcBef>
                <a:spcPts val="0"/>
              </a:spcBef>
              <a:spcAft>
                <a:spcPts val="0"/>
              </a:spcAft>
              <a:buSzPts val="4800"/>
              <a:buChar char="■"/>
              <a:defRPr sz="4800"/>
            </a:lvl9pPr>
          </a:lstStyle>
          <a:p/>
        </p:txBody>
      </p:sp>
      <p:sp>
        <p:nvSpPr>
          <p:cNvPr id="79" name="Google Shape;79;p17"/>
          <p:cNvSpPr txBox="1"/>
          <p:nvPr>
            <p:ph idx="1" type="subTitle"/>
          </p:nvPr>
        </p:nvSpPr>
        <p:spPr>
          <a:xfrm>
            <a:off x="1645920" y="3086100"/>
            <a:ext cx="5852100" cy="6171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3200"/>
              <a:buChar char="●"/>
              <a:defRPr sz="3200"/>
            </a:lvl1pPr>
            <a:lvl2pPr lvl="1" rtl="0" algn="ctr">
              <a:spcBef>
                <a:spcPts val="0"/>
              </a:spcBef>
              <a:spcAft>
                <a:spcPts val="0"/>
              </a:spcAft>
              <a:buSzPts val="3200"/>
              <a:buChar char="○"/>
              <a:defRPr sz="3200"/>
            </a:lvl2pPr>
            <a:lvl3pPr lvl="2" rtl="0" algn="ctr">
              <a:spcBef>
                <a:spcPts val="0"/>
              </a:spcBef>
              <a:spcAft>
                <a:spcPts val="0"/>
              </a:spcAft>
              <a:buSzPts val="3200"/>
              <a:buChar char="■"/>
              <a:defRPr sz="3200"/>
            </a:lvl3pPr>
            <a:lvl4pPr lvl="3" rtl="0" algn="ctr">
              <a:spcBef>
                <a:spcPts val="0"/>
              </a:spcBef>
              <a:spcAft>
                <a:spcPts val="0"/>
              </a:spcAft>
              <a:buSzPts val="3200"/>
              <a:buChar char="●"/>
              <a:defRPr sz="3200"/>
            </a:lvl4pPr>
            <a:lvl5pPr lvl="4" rtl="0" algn="ctr">
              <a:spcBef>
                <a:spcPts val="0"/>
              </a:spcBef>
              <a:spcAft>
                <a:spcPts val="0"/>
              </a:spcAft>
              <a:buSzPts val="3200"/>
              <a:buChar char="○"/>
              <a:defRPr sz="3200"/>
            </a:lvl5pPr>
            <a:lvl6pPr lvl="5" rtl="0" algn="ctr">
              <a:spcBef>
                <a:spcPts val="0"/>
              </a:spcBef>
              <a:spcAft>
                <a:spcPts val="0"/>
              </a:spcAft>
              <a:buSzPts val="3200"/>
              <a:buChar char="■"/>
              <a:defRPr sz="3200"/>
            </a:lvl6pPr>
            <a:lvl7pPr lvl="6" rtl="0" algn="ctr">
              <a:spcBef>
                <a:spcPts val="0"/>
              </a:spcBef>
              <a:spcAft>
                <a:spcPts val="0"/>
              </a:spcAft>
              <a:buSzPts val="3200"/>
              <a:buChar char="●"/>
              <a:defRPr sz="3200"/>
            </a:lvl7pPr>
            <a:lvl8pPr lvl="7" rtl="0" algn="ctr">
              <a:spcBef>
                <a:spcPts val="0"/>
              </a:spcBef>
              <a:spcAft>
                <a:spcPts val="0"/>
              </a:spcAft>
              <a:buSzPts val="3200"/>
              <a:buChar char="○"/>
              <a:defRPr sz="3200"/>
            </a:lvl8pPr>
            <a:lvl9pPr lvl="8" rtl="0" algn="ctr">
              <a:spcBef>
                <a:spcPts val="0"/>
              </a:spcBef>
              <a:spcAft>
                <a:spcPts val="0"/>
              </a:spcAft>
              <a:buSzPts val="3200"/>
              <a:buChar char="■"/>
              <a:defRPr sz="32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0" name="Shape 80"/>
        <p:cNvGrpSpPr/>
        <p:nvPr/>
      </p:nvGrpSpPr>
      <p:grpSpPr>
        <a:xfrm>
          <a:off x="0" y="0"/>
          <a:ext cx="0" cy="0"/>
          <a:chOff x="0" y="0"/>
          <a:chExt cx="0" cy="0"/>
        </a:xfrm>
      </p:grpSpPr>
      <p:sp>
        <p:nvSpPr>
          <p:cNvPr id="81" name="Google Shape;81;p18"/>
          <p:cNvSpPr txBox="1"/>
          <p:nvPr>
            <p:ph type="title"/>
          </p:nvPr>
        </p:nvSpPr>
        <p:spPr>
          <a:xfrm>
            <a:off x="274320" y="205740"/>
            <a:ext cx="8595300" cy="617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4267"/>
              <a:buChar char="●"/>
              <a:defRPr sz="4266"/>
            </a:lvl1pPr>
            <a:lvl2pPr lvl="1" rtl="0">
              <a:spcBef>
                <a:spcPts val="0"/>
              </a:spcBef>
              <a:spcAft>
                <a:spcPts val="0"/>
              </a:spcAft>
              <a:buSzPts val="4267"/>
              <a:buChar char="○"/>
              <a:defRPr sz="4266"/>
            </a:lvl2pPr>
            <a:lvl3pPr lvl="2" rtl="0">
              <a:spcBef>
                <a:spcPts val="0"/>
              </a:spcBef>
              <a:spcAft>
                <a:spcPts val="0"/>
              </a:spcAft>
              <a:buSzPts val="4267"/>
              <a:buChar char="■"/>
              <a:defRPr sz="4266"/>
            </a:lvl3pPr>
            <a:lvl4pPr lvl="3" rtl="0">
              <a:spcBef>
                <a:spcPts val="0"/>
              </a:spcBef>
              <a:spcAft>
                <a:spcPts val="0"/>
              </a:spcAft>
              <a:buSzPts val="4267"/>
              <a:buChar char="●"/>
              <a:defRPr sz="4266"/>
            </a:lvl4pPr>
            <a:lvl5pPr lvl="4" rtl="0">
              <a:spcBef>
                <a:spcPts val="0"/>
              </a:spcBef>
              <a:spcAft>
                <a:spcPts val="0"/>
              </a:spcAft>
              <a:buSzPts val="4267"/>
              <a:buChar char="○"/>
              <a:defRPr sz="4266"/>
            </a:lvl5pPr>
            <a:lvl6pPr lvl="5" rtl="0">
              <a:spcBef>
                <a:spcPts val="0"/>
              </a:spcBef>
              <a:spcAft>
                <a:spcPts val="0"/>
              </a:spcAft>
              <a:buSzPts val="4267"/>
              <a:buChar char="■"/>
              <a:defRPr sz="4266"/>
            </a:lvl6pPr>
            <a:lvl7pPr lvl="6" rtl="0">
              <a:spcBef>
                <a:spcPts val="0"/>
              </a:spcBef>
              <a:spcAft>
                <a:spcPts val="0"/>
              </a:spcAft>
              <a:buSzPts val="4267"/>
              <a:buChar char="●"/>
              <a:defRPr sz="4266"/>
            </a:lvl7pPr>
            <a:lvl8pPr lvl="7" rtl="0">
              <a:spcBef>
                <a:spcPts val="0"/>
              </a:spcBef>
              <a:spcAft>
                <a:spcPts val="0"/>
              </a:spcAft>
              <a:buSzPts val="4267"/>
              <a:buChar char="○"/>
              <a:defRPr sz="4266"/>
            </a:lvl8pPr>
            <a:lvl9pPr lvl="8" rtl="0">
              <a:spcBef>
                <a:spcPts val="0"/>
              </a:spcBef>
              <a:spcAft>
                <a:spcPts val="0"/>
              </a:spcAft>
              <a:buSzPts val="4267"/>
              <a:buChar char="■"/>
              <a:defRPr sz="4266"/>
            </a:lvl9pPr>
          </a:lstStyle>
          <a:p/>
        </p:txBody>
      </p:sp>
      <p:sp>
        <p:nvSpPr>
          <p:cNvPr id="82" name="Google Shape;82;p18"/>
          <p:cNvSpPr txBox="1"/>
          <p:nvPr>
            <p:ph idx="1" type="body"/>
          </p:nvPr>
        </p:nvSpPr>
        <p:spPr>
          <a:xfrm>
            <a:off x="274320" y="1234440"/>
            <a:ext cx="8595300" cy="3703200"/>
          </a:xfrm>
          <a:prstGeom prst="rect">
            <a:avLst/>
          </a:prstGeom>
          <a:noFill/>
          <a:ln>
            <a:noFill/>
          </a:ln>
        </p:spPr>
        <p:txBody>
          <a:bodyPr anchorCtr="0" anchor="t" bIns="91425" lIns="91425" spcFirstLastPara="1" rIns="91425" wrap="square" tIns="91425">
            <a:noAutofit/>
          </a:bodyPr>
          <a:lstStyle>
            <a:lvl1pPr indent="-397933" lvl="0" marL="457200" rtl="0">
              <a:spcBef>
                <a:spcPts val="0"/>
              </a:spcBef>
              <a:spcAft>
                <a:spcPts val="0"/>
              </a:spcAft>
              <a:buSzPts val="2667"/>
              <a:buChar char="●"/>
              <a:defRPr sz="2666"/>
            </a:lvl1pPr>
            <a:lvl2pPr indent="-397933" lvl="1" marL="914400" rtl="0">
              <a:spcBef>
                <a:spcPts val="0"/>
              </a:spcBef>
              <a:spcAft>
                <a:spcPts val="0"/>
              </a:spcAft>
              <a:buSzPts val="2667"/>
              <a:buChar char="○"/>
              <a:defRPr sz="2666"/>
            </a:lvl2pPr>
            <a:lvl3pPr indent="-397933" lvl="2" marL="1371600" rtl="0">
              <a:spcBef>
                <a:spcPts val="0"/>
              </a:spcBef>
              <a:spcAft>
                <a:spcPts val="0"/>
              </a:spcAft>
              <a:buSzPts val="2667"/>
              <a:buChar char="■"/>
              <a:defRPr sz="2666"/>
            </a:lvl3pPr>
            <a:lvl4pPr indent="-397933" lvl="3" marL="1828800" rtl="0">
              <a:spcBef>
                <a:spcPts val="0"/>
              </a:spcBef>
              <a:spcAft>
                <a:spcPts val="0"/>
              </a:spcAft>
              <a:buSzPts val="2667"/>
              <a:buChar char="●"/>
              <a:defRPr sz="2666"/>
            </a:lvl4pPr>
            <a:lvl5pPr indent="-397933" lvl="4" marL="2286000" rtl="0">
              <a:spcBef>
                <a:spcPts val="0"/>
              </a:spcBef>
              <a:spcAft>
                <a:spcPts val="0"/>
              </a:spcAft>
              <a:buSzPts val="2667"/>
              <a:buChar char="○"/>
              <a:defRPr sz="2666"/>
            </a:lvl5pPr>
            <a:lvl6pPr indent="-397933" lvl="5" marL="2743200" rtl="0">
              <a:spcBef>
                <a:spcPts val="0"/>
              </a:spcBef>
              <a:spcAft>
                <a:spcPts val="0"/>
              </a:spcAft>
              <a:buSzPts val="2667"/>
              <a:buChar char="■"/>
              <a:defRPr sz="2666"/>
            </a:lvl6pPr>
            <a:lvl7pPr indent="-397933" lvl="6" marL="3200400" rtl="0">
              <a:spcBef>
                <a:spcPts val="0"/>
              </a:spcBef>
              <a:spcAft>
                <a:spcPts val="0"/>
              </a:spcAft>
              <a:buSzPts val="2667"/>
              <a:buChar char="●"/>
              <a:defRPr sz="2666"/>
            </a:lvl7pPr>
            <a:lvl8pPr indent="-397933" lvl="7" marL="3657600" rtl="0">
              <a:spcBef>
                <a:spcPts val="0"/>
              </a:spcBef>
              <a:spcAft>
                <a:spcPts val="0"/>
              </a:spcAft>
              <a:buSzPts val="2667"/>
              <a:buChar char="○"/>
              <a:defRPr sz="2666"/>
            </a:lvl8pPr>
            <a:lvl9pPr indent="-397933" lvl="8" marL="4114800" rtl="0">
              <a:spcBef>
                <a:spcPts val="0"/>
              </a:spcBef>
              <a:spcAft>
                <a:spcPts val="0"/>
              </a:spcAft>
              <a:buSzPts val="2667"/>
              <a:buChar char="■"/>
              <a:defRPr sz="2666"/>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3" name="Shape 83"/>
        <p:cNvGrpSpPr/>
        <p:nvPr/>
      </p:nvGrpSpPr>
      <p:grpSpPr>
        <a:xfrm>
          <a:off x="0" y="0"/>
          <a:ext cx="0" cy="0"/>
          <a:chOff x="0" y="0"/>
          <a:chExt cx="0" cy="0"/>
        </a:xfrm>
      </p:grpSpPr>
      <p:sp>
        <p:nvSpPr>
          <p:cNvPr id="84" name="Google Shape;84;p19"/>
          <p:cNvSpPr txBox="1"/>
          <p:nvPr>
            <p:ph type="title"/>
          </p:nvPr>
        </p:nvSpPr>
        <p:spPr>
          <a:xfrm>
            <a:off x="274320" y="205740"/>
            <a:ext cx="8595300" cy="617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4267"/>
              <a:buChar char="●"/>
              <a:defRPr sz="4266"/>
            </a:lvl1pPr>
            <a:lvl2pPr lvl="1" rtl="0">
              <a:spcBef>
                <a:spcPts val="0"/>
              </a:spcBef>
              <a:spcAft>
                <a:spcPts val="0"/>
              </a:spcAft>
              <a:buSzPts val="4267"/>
              <a:buChar char="○"/>
              <a:defRPr sz="4266"/>
            </a:lvl2pPr>
            <a:lvl3pPr lvl="2" rtl="0">
              <a:spcBef>
                <a:spcPts val="0"/>
              </a:spcBef>
              <a:spcAft>
                <a:spcPts val="0"/>
              </a:spcAft>
              <a:buSzPts val="4267"/>
              <a:buChar char="■"/>
              <a:defRPr sz="4266"/>
            </a:lvl3pPr>
            <a:lvl4pPr lvl="3" rtl="0">
              <a:spcBef>
                <a:spcPts val="0"/>
              </a:spcBef>
              <a:spcAft>
                <a:spcPts val="0"/>
              </a:spcAft>
              <a:buSzPts val="4267"/>
              <a:buChar char="●"/>
              <a:defRPr sz="4266"/>
            </a:lvl4pPr>
            <a:lvl5pPr lvl="4" rtl="0">
              <a:spcBef>
                <a:spcPts val="0"/>
              </a:spcBef>
              <a:spcAft>
                <a:spcPts val="0"/>
              </a:spcAft>
              <a:buSzPts val="4267"/>
              <a:buChar char="○"/>
              <a:defRPr sz="4266"/>
            </a:lvl5pPr>
            <a:lvl6pPr lvl="5" rtl="0">
              <a:spcBef>
                <a:spcPts val="0"/>
              </a:spcBef>
              <a:spcAft>
                <a:spcPts val="0"/>
              </a:spcAft>
              <a:buSzPts val="4267"/>
              <a:buChar char="■"/>
              <a:defRPr sz="4266"/>
            </a:lvl6pPr>
            <a:lvl7pPr lvl="6" rtl="0">
              <a:spcBef>
                <a:spcPts val="0"/>
              </a:spcBef>
              <a:spcAft>
                <a:spcPts val="0"/>
              </a:spcAft>
              <a:buSzPts val="4267"/>
              <a:buChar char="●"/>
              <a:defRPr sz="4266"/>
            </a:lvl7pPr>
            <a:lvl8pPr lvl="7" rtl="0">
              <a:spcBef>
                <a:spcPts val="0"/>
              </a:spcBef>
              <a:spcAft>
                <a:spcPts val="0"/>
              </a:spcAft>
              <a:buSzPts val="4267"/>
              <a:buChar char="○"/>
              <a:defRPr sz="4266"/>
            </a:lvl8pPr>
            <a:lvl9pPr lvl="8" rtl="0">
              <a:spcBef>
                <a:spcPts val="0"/>
              </a:spcBef>
              <a:spcAft>
                <a:spcPts val="0"/>
              </a:spcAft>
              <a:buSzPts val="4267"/>
              <a:buChar char="■"/>
              <a:defRPr sz="4266"/>
            </a:lvl9pPr>
          </a:lstStyle>
          <a:p/>
        </p:txBody>
      </p:sp>
      <p:sp>
        <p:nvSpPr>
          <p:cNvPr id="85" name="Google Shape;85;p19"/>
          <p:cNvSpPr txBox="1"/>
          <p:nvPr>
            <p:ph idx="1" type="body"/>
          </p:nvPr>
        </p:nvSpPr>
        <p:spPr>
          <a:xfrm>
            <a:off x="274320" y="1234440"/>
            <a:ext cx="4023300" cy="3703200"/>
          </a:xfrm>
          <a:prstGeom prst="rect">
            <a:avLst/>
          </a:prstGeom>
          <a:noFill/>
          <a:ln>
            <a:noFill/>
          </a:ln>
        </p:spPr>
        <p:txBody>
          <a:bodyPr anchorCtr="0" anchor="t" bIns="91425" lIns="91425" spcFirstLastPara="1" rIns="91425" wrap="square" tIns="91425">
            <a:noAutofit/>
          </a:bodyPr>
          <a:lstStyle>
            <a:lvl1pPr indent="-397933" lvl="0" marL="457200" rtl="0">
              <a:spcBef>
                <a:spcPts val="0"/>
              </a:spcBef>
              <a:spcAft>
                <a:spcPts val="0"/>
              </a:spcAft>
              <a:buSzPts val="2667"/>
              <a:buChar char="●"/>
              <a:defRPr sz="2666"/>
            </a:lvl1pPr>
            <a:lvl2pPr indent="-397933" lvl="1" marL="914400" rtl="0">
              <a:spcBef>
                <a:spcPts val="0"/>
              </a:spcBef>
              <a:spcAft>
                <a:spcPts val="0"/>
              </a:spcAft>
              <a:buSzPts val="2667"/>
              <a:buChar char="○"/>
              <a:defRPr sz="2666"/>
            </a:lvl2pPr>
            <a:lvl3pPr indent="-397933" lvl="2" marL="1371600" rtl="0">
              <a:spcBef>
                <a:spcPts val="0"/>
              </a:spcBef>
              <a:spcAft>
                <a:spcPts val="0"/>
              </a:spcAft>
              <a:buSzPts val="2667"/>
              <a:buChar char="■"/>
              <a:defRPr sz="2666"/>
            </a:lvl3pPr>
            <a:lvl4pPr indent="-397933" lvl="3" marL="1828800" rtl="0">
              <a:spcBef>
                <a:spcPts val="0"/>
              </a:spcBef>
              <a:spcAft>
                <a:spcPts val="0"/>
              </a:spcAft>
              <a:buSzPts val="2667"/>
              <a:buChar char="●"/>
              <a:defRPr sz="2666"/>
            </a:lvl4pPr>
            <a:lvl5pPr indent="-397933" lvl="4" marL="2286000" rtl="0">
              <a:spcBef>
                <a:spcPts val="0"/>
              </a:spcBef>
              <a:spcAft>
                <a:spcPts val="0"/>
              </a:spcAft>
              <a:buSzPts val="2667"/>
              <a:buChar char="○"/>
              <a:defRPr sz="2666"/>
            </a:lvl5pPr>
            <a:lvl6pPr indent="-397933" lvl="5" marL="2743200" rtl="0">
              <a:spcBef>
                <a:spcPts val="0"/>
              </a:spcBef>
              <a:spcAft>
                <a:spcPts val="0"/>
              </a:spcAft>
              <a:buSzPts val="2667"/>
              <a:buChar char="■"/>
              <a:defRPr sz="2666"/>
            </a:lvl6pPr>
            <a:lvl7pPr indent="-397933" lvl="6" marL="3200400" rtl="0">
              <a:spcBef>
                <a:spcPts val="0"/>
              </a:spcBef>
              <a:spcAft>
                <a:spcPts val="0"/>
              </a:spcAft>
              <a:buSzPts val="2667"/>
              <a:buChar char="●"/>
              <a:defRPr sz="2666"/>
            </a:lvl7pPr>
            <a:lvl8pPr indent="-397933" lvl="7" marL="3657600" rtl="0">
              <a:spcBef>
                <a:spcPts val="0"/>
              </a:spcBef>
              <a:spcAft>
                <a:spcPts val="0"/>
              </a:spcAft>
              <a:buSzPts val="2667"/>
              <a:buChar char="○"/>
              <a:defRPr sz="2666"/>
            </a:lvl8pPr>
            <a:lvl9pPr indent="-397933" lvl="8" marL="4114800" rtl="0">
              <a:spcBef>
                <a:spcPts val="0"/>
              </a:spcBef>
              <a:spcAft>
                <a:spcPts val="0"/>
              </a:spcAft>
              <a:buSzPts val="2667"/>
              <a:buChar char="■"/>
              <a:defRPr sz="2666"/>
            </a:lvl9pPr>
          </a:lstStyle>
          <a:p/>
        </p:txBody>
      </p:sp>
      <p:sp>
        <p:nvSpPr>
          <p:cNvPr id="86" name="Google Shape;86;p19"/>
          <p:cNvSpPr txBox="1"/>
          <p:nvPr>
            <p:ph idx="2" type="body"/>
          </p:nvPr>
        </p:nvSpPr>
        <p:spPr>
          <a:xfrm>
            <a:off x="4846320" y="1234440"/>
            <a:ext cx="4023300" cy="3703200"/>
          </a:xfrm>
          <a:prstGeom prst="rect">
            <a:avLst/>
          </a:prstGeom>
          <a:noFill/>
          <a:ln>
            <a:noFill/>
          </a:ln>
        </p:spPr>
        <p:txBody>
          <a:bodyPr anchorCtr="0" anchor="t" bIns="91425" lIns="91425" spcFirstLastPara="1" rIns="91425" wrap="square" tIns="91425">
            <a:noAutofit/>
          </a:bodyPr>
          <a:lstStyle>
            <a:lvl1pPr indent="-397933" lvl="0" marL="457200" rtl="0">
              <a:spcBef>
                <a:spcPts val="0"/>
              </a:spcBef>
              <a:spcAft>
                <a:spcPts val="0"/>
              </a:spcAft>
              <a:buSzPts val="2667"/>
              <a:buChar char="●"/>
              <a:defRPr sz="2666"/>
            </a:lvl1pPr>
            <a:lvl2pPr indent="-397933" lvl="1" marL="914400" rtl="0">
              <a:spcBef>
                <a:spcPts val="0"/>
              </a:spcBef>
              <a:spcAft>
                <a:spcPts val="0"/>
              </a:spcAft>
              <a:buSzPts val="2667"/>
              <a:buChar char="○"/>
              <a:defRPr sz="2666"/>
            </a:lvl2pPr>
            <a:lvl3pPr indent="-397933" lvl="2" marL="1371600" rtl="0">
              <a:spcBef>
                <a:spcPts val="0"/>
              </a:spcBef>
              <a:spcAft>
                <a:spcPts val="0"/>
              </a:spcAft>
              <a:buSzPts val="2667"/>
              <a:buChar char="■"/>
              <a:defRPr sz="2666"/>
            </a:lvl3pPr>
            <a:lvl4pPr indent="-397933" lvl="3" marL="1828800" rtl="0">
              <a:spcBef>
                <a:spcPts val="0"/>
              </a:spcBef>
              <a:spcAft>
                <a:spcPts val="0"/>
              </a:spcAft>
              <a:buSzPts val="2667"/>
              <a:buChar char="●"/>
              <a:defRPr sz="2666"/>
            </a:lvl4pPr>
            <a:lvl5pPr indent="-397933" lvl="4" marL="2286000" rtl="0">
              <a:spcBef>
                <a:spcPts val="0"/>
              </a:spcBef>
              <a:spcAft>
                <a:spcPts val="0"/>
              </a:spcAft>
              <a:buSzPts val="2667"/>
              <a:buChar char="○"/>
              <a:defRPr sz="2666"/>
            </a:lvl5pPr>
            <a:lvl6pPr indent="-397933" lvl="5" marL="2743200" rtl="0">
              <a:spcBef>
                <a:spcPts val="0"/>
              </a:spcBef>
              <a:spcAft>
                <a:spcPts val="0"/>
              </a:spcAft>
              <a:buSzPts val="2667"/>
              <a:buChar char="■"/>
              <a:defRPr sz="2666"/>
            </a:lvl6pPr>
            <a:lvl7pPr indent="-397933" lvl="6" marL="3200400" rtl="0">
              <a:spcBef>
                <a:spcPts val="0"/>
              </a:spcBef>
              <a:spcAft>
                <a:spcPts val="0"/>
              </a:spcAft>
              <a:buSzPts val="2667"/>
              <a:buChar char="●"/>
              <a:defRPr sz="2666"/>
            </a:lvl7pPr>
            <a:lvl8pPr indent="-397933" lvl="7" marL="3657600" rtl="0">
              <a:spcBef>
                <a:spcPts val="0"/>
              </a:spcBef>
              <a:spcAft>
                <a:spcPts val="0"/>
              </a:spcAft>
              <a:buSzPts val="2667"/>
              <a:buChar char="○"/>
              <a:defRPr sz="2666"/>
            </a:lvl8pPr>
            <a:lvl9pPr indent="-397933" lvl="8" marL="4114800" rtl="0">
              <a:spcBef>
                <a:spcPts val="0"/>
              </a:spcBef>
              <a:spcAft>
                <a:spcPts val="0"/>
              </a:spcAft>
              <a:buSzPts val="2667"/>
              <a:buChar char="■"/>
              <a:defRPr sz="2666"/>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7" name="Shape 87"/>
        <p:cNvGrpSpPr/>
        <p:nvPr/>
      </p:nvGrpSpPr>
      <p:grpSpPr>
        <a:xfrm>
          <a:off x="0" y="0"/>
          <a:ext cx="0" cy="0"/>
          <a:chOff x="0" y="0"/>
          <a:chExt cx="0" cy="0"/>
        </a:xfrm>
      </p:grpSpPr>
      <p:sp>
        <p:nvSpPr>
          <p:cNvPr id="88" name="Google Shape;88;p20"/>
          <p:cNvSpPr txBox="1"/>
          <p:nvPr>
            <p:ph idx="1" type="body"/>
          </p:nvPr>
        </p:nvSpPr>
        <p:spPr>
          <a:xfrm>
            <a:off x="274320" y="4526280"/>
            <a:ext cx="8595300" cy="411600"/>
          </a:xfrm>
          <a:prstGeom prst="rect">
            <a:avLst/>
          </a:prstGeom>
          <a:noFill/>
          <a:ln>
            <a:noFill/>
          </a:ln>
        </p:spPr>
        <p:txBody>
          <a:bodyPr anchorCtr="0" anchor="t" bIns="91425" lIns="91425" spcFirstLastPara="1" rIns="91425" wrap="square" tIns="91425">
            <a:noAutofit/>
          </a:bodyPr>
          <a:lstStyle>
            <a:lvl1pPr indent="-431800" lvl="0" marL="457200" rtl="0" algn="ctr">
              <a:spcBef>
                <a:spcPts val="0"/>
              </a:spcBef>
              <a:spcAft>
                <a:spcPts val="0"/>
              </a:spcAft>
              <a:buSzPts val="3200"/>
              <a:buChar char="●"/>
              <a:defRPr sz="3200"/>
            </a:lvl1pPr>
            <a:lvl2pPr indent="-431800" lvl="1" marL="914400" rtl="0" algn="ctr">
              <a:spcBef>
                <a:spcPts val="0"/>
              </a:spcBef>
              <a:spcAft>
                <a:spcPts val="0"/>
              </a:spcAft>
              <a:buSzPts val="3200"/>
              <a:buChar char="○"/>
              <a:defRPr sz="3200"/>
            </a:lvl2pPr>
            <a:lvl3pPr indent="-431800" lvl="2" marL="1371600" rtl="0" algn="ctr">
              <a:spcBef>
                <a:spcPts val="0"/>
              </a:spcBef>
              <a:spcAft>
                <a:spcPts val="0"/>
              </a:spcAft>
              <a:buSzPts val="3200"/>
              <a:buChar char="■"/>
              <a:defRPr sz="3200"/>
            </a:lvl3pPr>
            <a:lvl4pPr indent="-431800" lvl="3" marL="1828800" rtl="0" algn="ctr">
              <a:spcBef>
                <a:spcPts val="0"/>
              </a:spcBef>
              <a:spcAft>
                <a:spcPts val="0"/>
              </a:spcAft>
              <a:buSzPts val="3200"/>
              <a:buChar char="●"/>
              <a:defRPr sz="3200"/>
            </a:lvl4pPr>
            <a:lvl5pPr indent="-431800" lvl="4" marL="2286000" rtl="0" algn="ctr">
              <a:spcBef>
                <a:spcPts val="0"/>
              </a:spcBef>
              <a:spcAft>
                <a:spcPts val="0"/>
              </a:spcAft>
              <a:buSzPts val="3200"/>
              <a:buChar char="○"/>
              <a:defRPr sz="3200"/>
            </a:lvl5pPr>
            <a:lvl6pPr indent="-431800" lvl="5" marL="2743200" rtl="0" algn="ctr">
              <a:spcBef>
                <a:spcPts val="0"/>
              </a:spcBef>
              <a:spcAft>
                <a:spcPts val="0"/>
              </a:spcAft>
              <a:buSzPts val="3200"/>
              <a:buChar char="■"/>
              <a:defRPr sz="3200"/>
            </a:lvl6pPr>
            <a:lvl7pPr indent="-431800" lvl="6" marL="3200400" rtl="0" algn="ctr">
              <a:spcBef>
                <a:spcPts val="0"/>
              </a:spcBef>
              <a:spcAft>
                <a:spcPts val="0"/>
              </a:spcAft>
              <a:buSzPts val="3200"/>
              <a:buChar char="●"/>
              <a:defRPr sz="3200"/>
            </a:lvl7pPr>
            <a:lvl8pPr indent="-431800" lvl="7" marL="3657600" rtl="0" algn="ctr">
              <a:spcBef>
                <a:spcPts val="0"/>
              </a:spcBef>
              <a:spcAft>
                <a:spcPts val="0"/>
              </a:spcAft>
              <a:buSzPts val="3200"/>
              <a:buChar char="○"/>
              <a:defRPr sz="3200"/>
            </a:lvl8pPr>
            <a:lvl9pPr indent="-431800" lvl="8" marL="4114800" rtl="0" algn="ctr">
              <a:spcBef>
                <a:spcPts val="0"/>
              </a:spcBef>
              <a:spcAft>
                <a:spcPts val="0"/>
              </a:spcAft>
              <a:buSzPts val="3200"/>
              <a:buChar char="■"/>
              <a:defRPr sz="32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9" name="Shape 89"/>
        <p:cNvGrpSpPr/>
        <p:nvPr/>
      </p:nvGrpSpPr>
      <p:grpSpPr>
        <a:xfrm>
          <a:off x="0" y="0"/>
          <a:ext cx="0" cy="0"/>
          <a:chOff x="0" y="0"/>
          <a:chExt cx="0" cy="0"/>
        </a:xfrm>
      </p:grpSpPr>
      <p:sp>
        <p:nvSpPr>
          <p:cNvPr id="90" name="Google Shape;90;p21"/>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1" name="Google Shape;91;p21"/>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92" name="Google Shape;92;p21"/>
          <p:cNvSpPr txBox="1"/>
          <p:nvPr>
            <p:ph type="title"/>
          </p:nvPr>
        </p:nvSpPr>
        <p:spPr>
          <a:xfrm>
            <a:off x="265500" y="1205825"/>
            <a:ext cx="4045200" cy="1509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4200"/>
              <a:buChar char="●"/>
              <a:defRPr sz="4200"/>
            </a:lvl1pPr>
            <a:lvl2pPr lvl="1" rtl="0" algn="ctr">
              <a:spcBef>
                <a:spcPts val="0"/>
              </a:spcBef>
              <a:spcAft>
                <a:spcPts val="0"/>
              </a:spcAft>
              <a:buSzPts val="4200"/>
              <a:buChar char="○"/>
              <a:defRPr sz="4200"/>
            </a:lvl2pPr>
            <a:lvl3pPr lvl="2" rtl="0" algn="ctr">
              <a:spcBef>
                <a:spcPts val="0"/>
              </a:spcBef>
              <a:spcAft>
                <a:spcPts val="0"/>
              </a:spcAft>
              <a:buSzPts val="4200"/>
              <a:buChar char="■"/>
              <a:defRPr sz="4200"/>
            </a:lvl3pPr>
            <a:lvl4pPr lvl="3" rtl="0" algn="ctr">
              <a:spcBef>
                <a:spcPts val="0"/>
              </a:spcBef>
              <a:spcAft>
                <a:spcPts val="0"/>
              </a:spcAft>
              <a:buSzPts val="4200"/>
              <a:buChar char="●"/>
              <a:defRPr sz="4200"/>
            </a:lvl4pPr>
            <a:lvl5pPr lvl="4" rtl="0" algn="ctr">
              <a:spcBef>
                <a:spcPts val="0"/>
              </a:spcBef>
              <a:spcAft>
                <a:spcPts val="0"/>
              </a:spcAft>
              <a:buSzPts val="4200"/>
              <a:buChar char="○"/>
              <a:defRPr sz="4200"/>
            </a:lvl5pPr>
            <a:lvl6pPr lvl="5" rtl="0" algn="ctr">
              <a:spcBef>
                <a:spcPts val="0"/>
              </a:spcBef>
              <a:spcAft>
                <a:spcPts val="0"/>
              </a:spcAft>
              <a:buSzPts val="4200"/>
              <a:buChar char="■"/>
              <a:defRPr sz="4200"/>
            </a:lvl6pPr>
            <a:lvl7pPr lvl="6" rtl="0" algn="ctr">
              <a:spcBef>
                <a:spcPts val="0"/>
              </a:spcBef>
              <a:spcAft>
                <a:spcPts val="0"/>
              </a:spcAft>
              <a:buSzPts val="4200"/>
              <a:buChar char="●"/>
              <a:defRPr sz="4200"/>
            </a:lvl7pPr>
            <a:lvl8pPr lvl="7" rtl="0" algn="ctr">
              <a:spcBef>
                <a:spcPts val="0"/>
              </a:spcBef>
              <a:spcAft>
                <a:spcPts val="0"/>
              </a:spcAft>
              <a:buSzPts val="4200"/>
              <a:buChar char="○"/>
              <a:defRPr sz="4200"/>
            </a:lvl8pPr>
            <a:lvl9pPr lvl="8" rtl="0" algn="ctr">
              <a:spcBef>
                <a:spcPts val="0"/>
              </a:spcBef>
              <a:spcAft>
                <a:spcPts val="0"/>
              </a:spcAft>
              <a:buSzPts val="4200"/>
              <a:buChar char="■"/>
              <a:defRPr sz="4200"/>
            </a:lvl9pPr>
          </a:lstStyle>
          <a:p/>
        </p:txBody>
      </p:sp>
      <p:sp>
        <p:nvSpPr>
          <p:cNvPr id="93" name="Google Shape;93;p21"/>
          <p:cNvSpPr txBox="1"/>
          <p:nvPr>
            <p:ph idx="1" type="subTitle"/>
          </p:nvPr>
        </p:nvSpPr>
        <p:spPr>
          <a:xfrm>
            <a:off x="265500" y="2769001"/>
            <a:ext cx="4045200" cy="13455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4" name="Google Shape;94;p21"/>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Clr>
                <a:schemeClr val="lt1"/>
              </a:buClr>
              <a:buSzPts val="14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95" name="Google Shape;95;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rtl="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Proxima Nova"/>
                <a:ea typeface="Proxima Nova"/>
                <a:cs typeface="Proxima Nova"/>
                <a:sym typeface="Proxima Nova"/>
              </a:defRPr>
            </a:lvl1pPr>
            <a:lvl2pPr lvl="1" rtl="0" algn="r">
              <a:buNone/>
              <a:defRPr sz="1000">
                <a:solidFill>
                  <a:schemeClr val="dk1"/>
                </a:solidFill>
                <a:latin typeface="Proxima Nova"/>
                <a:ea typeface="Proxima Nova"/>
                <a:cs typeface="Proxima Nova"/>
                <a:sym typeface="Proxima Nova"/>
              </a:defRPr>
            </a:lvl2pPr>
            <a:lvl3pPr lvl="2" rtl="0" algn="r">
              <a:buNone/>
              <a:defRPr sz="1000">
                <a:solidFill>
                  <a:schemeClr val="dk1"/>
                </a:solidFill>
                <a:latin typeface="Proxima Nova"/>
                <a:ea typeface="Proxima Nova"/>
                <a:cs typeface="Proxima Nova"/>
                <a:sym typeface="Proxima Nova"/>
              </a:defRPr>
            </a:lvl3pPr>
            <a:lvl4pPr lvl="3" rtl="0" algn="r">
              <a:buNone/>
              <a:defRPr sz="1000">
                <a:solidFill>
                  <a:schemeClr val="dk1"/>
                </a:solidFill>
                <a:latin typeface="Proxima Nova"/>
                <a:ea typeface="Proxima Nova"/>
                <a:cs typeface="Proxima Nova"/>
                <a:sym typeface="Proxima Nova"/>
              </a:defRPr>
            </a:lvl4pPr>
            <a:lvl5pPr lvl="4" rtl="0" algn="r">
              <a:buNone/>
              <a:defRPr sz="1000">
                <a:solidFill>
                  <a:schemeClr val="dk1"/>
                </a:solidFill>
                <a:latin typeface="Proxima Nova"/>
                <a:ea typeface="Proxima Nova"/>
                <a:cs typeface="Proxima Nova"/>
                <a:sym typeface="Proxima Nova"/>
              </a:defRPr>
            </a:lvl5pPr>
            <a:lvl6pPr lvl="5" rtl="0" algn="r">
              <a:buNone/>
              <a:defRPr sz="1000">
                <a:solidFill>
                  <a:schemeClr val="dk1"/>
                </a:solidFill>
                <a:latin typeface="Proxima Nova"/>
                <a:ea typeface="Proxima Nova"/>
                <a:cs typeface="Proxima Nova"/>
                <a:sym typeface="Proxima Nova"/>
              </a:defRPr>
            </a:lvl6pPr>
            <a:lvl7pPr lvl="6" rtl="0" algn="r">
              <a:buNone/>
              <a:defRPr sz="1000">
                <a:solidFill>
                  <a:schemeClr val="dk1"/>
                </a:solidFill>
                <a:latin typeface="Proxima Nova"/>
                <a:ea typeface="Proxima Nova"/>
                <a:cs typeface="Proxima Nova"/>
                <a:sym typeface="Proxima Nova"/>
              </a:defRPr>
            </a:lvl7pPr>
            <a:lvl8pPr lvl="7" rtl="0" algn="r">
              <a:buNone/>
              <a:defRPr sz="1000">
                <a:solidFill>
                  <a:schemeClr val="dk1"/>
                </a:solidFill>
                <a:latin typeface="Proxima Nova"/>
                <a:ea typeface="Proxima Nova"/>
                <a:cs typeface="Proxima Nova"/>
                <a:sym typeface="Proxima Nova"/>
              </a:defRPr>
            </a:lvl8pPr>
            <a:lvl9pPr lvl="8" rtl="0"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5" name="Shape 7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linkedin.com/in/rossmcculloch/" TargetMode="External"/><Relationship Id="rId4" Type="http://schemas.openxmlformats.org/officeDocument/2006/relationships/hyperlink" Target="http://www.thirdsectorlab.co.uk" TargetMode="External"/><Relationship Id="rId5" Type="http://schemas.openxmlformats.org/officeDocument/2006/relationships/image" Target="../media/image2.pn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hyperlink" Target="https://servicedesigntools.org/tools/personas" TargetMode="External"/><Relationship Id="rId5" Type="http://schemas.openxmlformats.org/officeDocument/2006/relationships/hyperlink" Target="https://www.thecatalyst.org.uk/resource-articles/user-stories" TargetMode="External"/><Relationship Id="rId6" Type="http://schemas.openxmlformats.org/officeDocument/2006/relationships/hyperlink" Target="https://www.canva.com/templates/s/user-persona/"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hyperlink" Target="https://stephaniewalter.design/blog/a-cheatsheet-for-user-interview-and-follow-ups-question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3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hyperlink" Target="https://good.services/15-principles-of-good-service-design" TargetMode="External"/><Relationship Id="rId5" Type="http://schemas.openxmlformats.org/officeDocument/2006/relationships/hyperlink" Target="https://good.services/the-good-services-scal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2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hyperlink" Target="https://servicedesigntools.org/tools/journey-map" TargetMode="External"/><Relationship Id="rId5" Type="http://schemas.openxmlformats.org/officeDocument/2006/relationships/hyperlink" Target="https://miro.com/customer-journey-map/what-are-7-steps-map-customer-journey/" TargetMode="External"/><Relationship Id="rId6" Type="http://schemas.openxmlformats.org/officeDocument/2006/relationships/hyperlink" Target="https://miro.com/customer-journey-map/what-are-7-steps-map-customer-journey/" TargetMode="External"/><Relationship Id="rId7" Type="http://schemas.openxmlformats.org/officeDocument/2006/relationships/hyperlink" Target="https://miro.com/customer-journey-map/what-are-7-steps-map-customer-journey/"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2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2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hyperlink" Target="https://sensible.com/" TargetMode="External"/><Relationship Id="rId4" Type="http://schemas.openxmlformats.org/officeDocument/2006/relationships/hyperlink" Target="https://www.hotjar.com/" TargetMode="External"/><Relationship Id="rId5" Type="http://schemas.openxmlformats.org/officeDocument/2006/relationships/hyperlink" Target="https://www.truconversion.com/" TargetMode="External"/><Relationship Id="rId6"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2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23.jpg"/><Relationship Id="rId4" Type="http://schemas.openxmlformats.org/officeDocument/2006/relationships/hyperlink" Target="https://www.thecatalyst.org.uk/resource-articles/how-to-run-a-co-design-session"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3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15.png"/><Relationship Id="rId4" Type="http://schemas.openxmlformats.org/officeDocument/2006/relationships/hyperlink" Target="http://www.thirdsectorlab.co.uk/trainin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3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21.jpg"/><Relationship Id="rId4" Type="http://schemas.openxmlformats.org/officeDocument/2006/relationships/hyperlink" Target="https://thirdsectorlab.co.uk/digital-trustee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3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2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hyperlink" Target="http://www.thirdsectorlab.co.uk" TargetMode="External"/><Relationship Id="rId4" Type="http://schemas.openxmlformats.org/officeDocument/2006/relationships/hyperlink" Target="https://twitter.com/ThirdSectorLab" TargetMode="External"/><Relationship Id="rId5" Type="http://schemas.openxmlformats.org/officeDocument/2006/relationships/image" Target="../media/image17.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2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2"/>
          <p:cNvSpPr txBox="1"/>
          <p:nvPr>
            <p:ph type="ctrTitle"/>
          </p:nvPr>
        </p:nvSpPr>
        <p:spPr>
          <a:xfrm>
            <a:off x="183450" y="124425"/>
            <a:ext cx="8777100" cy="274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3100"/>
              <a:t>10 </a:t>
            </a:r>
            <a:r>
              <a:rPr b="1" lang="en" sz="3100" strike="sngStrike"/>
              <a:t>Quick</a:t>
            </a:r>
            <a:r>
              <a:rPr b="1" lang="en" sz="3100"/>
              <a:t> Ways to Embed User-Centered Design</a:t>
            </a:r>
            <a:endParaRPr sz="3100"/>
          </a:p>
          <a:p>
            <a:pPr indent="0" lvl="0" marL="0" rtl="0" algn="l">
              <a:spcBef>
                <a:spcPts val="0"/>
              </a:spcBef>
              <a:spcAft>
                <a:spcPts val="0"/>
              </a:spcAft>
              <a:buNone/>
            </a:pPr>
            <a:r>
              <a:rPr lang="en" sz="3100"/>
              <a:t>Ross McCulloch - Third Sector Lab</a:t>
            </a:r>
            <a:endParaRPr sz="3100"/>
          </a:p>
        </p:txBody>
      </p:sp>
      <p:sp>
        <p:nvSpPr>
          <p:cNvPr id="101" name="Google Shape;101;p22"/>
          <p:cNvSpPr txBox="1"/>
          <p:nvPr>
            <p:ph idx="1" type="subTitle"/>
          </p:nvPr>
        </p:nvSpPr>
        <p:spPr>
          <a:xfrm>
            <a:off x="510450" y="3039000"/>
            <a:ext cx="8123100" cy="139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u="sng">
                <a:solidFill>
                  <a:schemeClr val="hlink"/>
                </a:solidFill>
                <a:hlinkClick r:id="rId3"/>
              </a:rPr>
              <a:t>Connect on LinkedIn</a:t>
            </a:r>
            <a:endParaRPr b="1" sz="1800"/>
          </a:p>
          <a:p>
            <a:pPr indent="0" lvl="0" marL="0" rtl="0" algn="l">
              <a:spcBef>
                <a:spcPts val="0"/>
              </a:spcBef>
              <a:spcAft>
                <a:spcPts val="0"/>
              </a:spcAft>
              <a:buNone/>
            </a:pPr>
            <a:r>
              <a:t/>
            </a:r>
            <a:endParaRPr b="1" sz="1800"/>
          </a:p>
          <a:p>
            <a:pPr indent="0" lvl="0" marL="0" rtl="0" algn="l">
              <a:spcBef>
                <a:spcPts val="0"/>
              </a:spcBef>
              <a:spcAft>
                <a:spcPts val="0"/>
              </a:spcAft>
              <a:buNone/>
            </a:pPr>
            <a:r>
              <a:t/>
            </a:r>
            <a:endParaRPr b="1" sz="1800"/>
          </a:p>
          <a:p>
            <a:pPr indent="0" lvl="0" marL="0" rtl="0" algn="l">
              <a:spcBef>
                <a:spcPts val="0"/>
              </a:spcBef>
              <a:spcAft>
                <a:spcPts val="0"/>
              </a:spcAft>
              <a:buNone/>
            </a:pPr>
            <a:r>
              <a:rPr lang="en" sz="1400"/>
              <a:t>ross@thirdsectorlab.co.uk </a:t>
            </a:r>
            <a:endParaRPr sz="1400"/>
          </a:p>
          <a:p>
            <a:pPr indent="0" lvl="0" marL="0" rtl="0" algn="l">
              <a:spcBef>
                <a:spcPts val="0"/>
              </a:spcBef>
              <a:spcAft>
                <a:spcPts val="0"/>
              </a:spcAft>
              <a:buNone/>
            </a:pPr>
            <a:r>
              <a:rPr lang="en" sz="1400"/>
              <a:t>075151 62 686</a:t>
            </a:r>
            <a:endParaRPr sz="1400"/>
          </a:p>
          <a:p>
            <a:pPr indent="0" lvl="0" marL="0" rtl="0" algn="l">
              <a:spcBef>
                <a:spcPts val="0"/>
              </a:spcBef>
              <a:spcAft>
                <a:spcPts val="0"/>
              </a:spcAft>
              <a:buNone/>
            </a:pPr>
            <a:r>
              <a:rPr lang="en" sz="1400" u="sng">
                <a:solidFill>
                  <a:schemeClr val="hlink"/>
                </a:solidFill>
                <a:hlinkClick r:id="rId4"/>
              </a:rPr>
              <a:t>www.thirdsectorlab.co.uk</a:t>
            </a:r>
            <a:endParaRPr sz="1400"/>
          </a:p>
          <a:p>
            <a:pPr indent="0" lvl="0" marL="0" rtl="0" algn="l">
              <a:spcBef>
                <a:spcPts val="0"/>
              </a:spcBef>
              <a:spcAft>
                <a:spcPts val="0"/>
              </a:spcAft>
              <a:buNone/>
            </a:pPr>
            <a:r>
              <a:t/>
            </a:r>
            <a:endParaRPr sz="1400"/>
          </a:p>
        </p:txBody>
      </p:sp>
      <p:pic>
        <p:nvPicPr>
          <p:cNvPr id="102" name="Google Shape;102;p22"/>
          <p:cNvPicPr preferRelativeResize="0"/>
          <p:nvPr/>
        </p:nvPicPr>
        <p:blipFill>
          <a:blip r:embed="rId5">
            <a:alphaModFix/>
          </a:blip>
          <a:stretch>
            <a:fillRect/>
          </a:stretch>
        </p:blipFill>
        <p:spPr>
          <a:xfrm>
            <a:off x="3409275" y="3652425"/>
            <a:ext cx="2117852" cy="950349"/>
          </a:xfrm>
          <a:prstGeom prst="rect">
            <a:avLst/>
          </a:prstGeom>
          <a:noFill/>
          <a:ln>
            <a:noFill/>
          </a:ln>
        </p:spPr>
      </p:pic>
      <p:pic>
        <p:nvPicPr>
          <p:cNvPr id="103" name="Google Shape;103;p22"/>
          <p:cNvPicPr preferRelativeResize="0"/>
          <p:nvPr/>
        </p:nvPicPr>
        <p:blipFill>
          <a:blip r:embed="rId6">
            <a:alphaModFix/>
          </a:blip>
          <a:stretch>
            <a:fillRect/>
          </a:stretch>
        </p:blipFill>
        <p:spPr>
          <a:xfrm>
            <a:off x="6430900" y="3562237"/>
            <a:ext cx="2202650" cy="11307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31"/>
          <p:cNvPicPr preferRelativeResize="0"/>
          <p:nvPr/>
        </p:nvPicPr>
        <p:blipFill>
          <a:blip r:embed="rId3">
            <a:alphaModFix/>
          </a:blip>
          <a:stretch>
            <a:fillRect/>
          </a:stretch>
        </p:blipFill>
        <p:spPr>
          <a:xfrm>
            <a:off x="-92498" y="0"/>
            <a:ext cx="10593026" cy="5544550"/>
          </a:xfrm>
          <a:prstGeom prst="rect">
            <a:avLst/>
          </a:prstGeom>
          <a:noFill/>
          <a:ln>
            <a:noFill/>
          </a:ln>
        </p:spPr>
      </p:pic>
      <p:sp>
        <p:nvSpPr>
          <p:cNvPr id="157" name="Google Shape;157;p31"/>
          <p:cNvSpPr txBox="1"/>
          <p:nvPr/>
        </p:nvSpPr>
        <p:spPr>
          <a:xfrm>
            <a:off x="379000" y="463225"/>
            <a:ext cx="4560000" cy="372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chemeClr val="lt1"/>
                </a:solidFill>
                <a:highlight>
                  <a:srgbClr val="666666"/>
                </a:highlight>
                <a:latin typeface="Proxima Nova"/>
                <a:ea typeface="Proxima Nova"/>
                <a:cs typeface="Proxima Nova"/>
                <a:sym typeface="Proxima Nova"/>
              </a:rPr>
              <a:t>Personas are only useful if you speak to real  users.</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rPr lang="en" sz="2300" u="sng">
                <a:solidFill>
                  <a:schemeClr val="lt1"/>
                </a:solidFill>
                <a:highlight>
                  <a:srgbClr val="666666"/>
                </a:highlight>
                <a:latin typeface="Proxima Nova"/>
                <a:ea typeface="Proxima Nova"/>
                <a:cs typeface="Proxima Nova"/>
                <a:sym typeface="Proxima Nova"/>
                <a:hlinkClick r:id="rId4">
                  <a:extLst>
                    <a:ext uri="{A12FA001-AC4F-418D-AE19-62706E023703}">
                      <ahyp:hlinkClr val="tx"/>
                    </a:ext>
                  </a:extLst>
                </a:hlinkClick>
              </a:rPr>
              <a:t>Service Design Tools - Personas</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rPr lang="en" sz="2300" u="sng">
                <a:solidFill>
                  <a:schemeClr val="lt1"/>
                </a:solidFill>
                <a:highlight>
                  <a:srgbClr val="666666"/>
                </a:highlight>
                <a:latin typeface="Proxima Nova"/>
                <a:ea typeface="Proxima Nova"/>
                <a:cs typeface="Proxima Nova"/>
                <a:sym typeface="Proxima Nova"/>
                <a:hlinkClick r:id="rId5">
                  <a:extLst>
                    <a:ext uri="{A12FA001-AC4F-418D-AE19-62706E023703}">
                      <ahyp:hlinkClr val="tx"/>
                    </a:ext>
                  </a:extLst>
                </a:hlinkClick>
              </a:rPr>
              <a:t>User needs statements and why charities should use them</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rPr lang="en" sz="2300" u="sng">
                <a:solidFill>
                  <a:schemeClr val="lt1"/>
                </a:solidFill>
                <a:highlight>
                  <a:srgbClr val="666666"/>
                </a:highlight>
                <a:latin typeface="Proxima Nova"/>
                <a:ea typeface="Proxima Nova"/>
                <a:cs typeface="Proxima Nova"/>
                <a:sym typeface="Proxima Nova"/>
                <a:hlinkClick r:id="rId6">
                  <a:extLst>
                    <a:ext uri="{A12FA001-AC4F-418D-AE19-62706E023703}">
                      <ahyp:hlinkClr val="tx"/>
                    </a:ext>
                  </a:extLst>
                </a:hlinkClick>
              </a:rPr>
              <a:t>Canva persona templates</a:t>
            </a:r>
            <a:endParaRPr sz="2300">
              <a:solidFill>
                <a:schemeClr val="lt1"/>
              </a:solidFill>
              <a:highlight>
                <a:srgbClr val="666666"/>
              </a:highlight>
              <a:latin typeface="Proxima Nova"/>
              <a:ea typeface="Proxima Nova"/>
              <a:cs typeface="Proxima Nova"/>
              <a:sym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32"/>
          <p:cNvPicPr preferRelativeResize="0"/>
          <p:nvPr/>
        </p:nvPicPr>
        <p:blipFill>
          <a:blip r:embed="rId3">
            <a:alphaModFix/>
          </a:blip>
          <a:stretch>
            <a:fillRect/>
          </a:stretch>
        </p:blipFill>
        <p:spPr>
          <a:xfrm>
            <a:off x="-296749" y="0"/>
            <a:ext cx="9508777" cy="5432249"/>
          </a:xfrm>
          <a:prstGeom prst="rect">
            <a:avLst/>
          </a:prstGeom>
          <a:noFill/>
          <a:ln>
            <a:noFill/>
          </a:ln>
        </p:spPr>
      </p:pic>
      <p:sp>
        <p:nvSpPr>
          <p:cNvPr id="163" name="Google Shape;163;p32"/>
          <p:cNvSpPr txBox="1"/>
          <p:nvPr/>
        </p:nvSpPr>
        <p:spPr>
          <a:xfrm>
            <a:off x="1174150" y="449356"/>
            <a:ext cx="8299200" cy="434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800">
              <a:solidFill>
                <a:schemeClr val="lt1"/>
              </a:solidFill>
              <a:highlight>
                <a:srgbClr val="741B47"/>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rPr lang="en" sz="2300">
                <a:solidFill>
                  <a:schemeClr val="lt1"/>
                </a:solidFill>
                <a:highlight>
                  <a:srgbClr val="666666"/>
                </a:highlight>
                <a:latin typeface="Proxima Nova"/>
                <a:ea typeface="Proxima Nova"/>
                <a:cs typeface="Proxima Nova"/>
                <a:sym typeface="Proxima Nova"/>
              </a:rPr>
              <a:t>Do simple user interviews. Good design isn’t </a:t>
            </a:r>
            <a:r>
              <a:rPr lang="en" sz="2300" strike="sngStrike">
                <a:solidFill>
                  <a:schemeClr val="lt1"/>
                </a:solidFill>
                <a:highlight>
                  <a:srgbClr val="666666"/>
                </a:highlight>
                <a:latin typeface="Proxima Nova"/>
                <a:ea typeface="Proxima Nova"/>
                <a:cs typeface="Proxima Nova"/>
                <a:sym typeface="Proxima Nova"/>
              </a:rPr>
              <a:t>just</a:t>
            </a:r>
            <a:r>
              <a:rPr lang="en" sz="2300">
                <a:solidFill>
                  <a:schemeClr val="lt1"/>
                </a:solidFill>
                <a:highlight>
                  <a:srgbClr val="666666"/>
                </a:highlight>
                <a:latin typeface="Proxima Nova"/>
                <a:ea typeface="Proxima Nova"/>
                <a:cs typeface="Proxima Nova"/>
                <a:sym typeface="Proxima Nova"/>
              </a:rPr>
              <a:t> feedback.</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b="1" sz="36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400">
              <a:solidFill>
                <a:schemeClr val="lt1"/>
              </a:solidFill>
              <a:highlight>
                <a:srgbClr val="666666"/>
              </a:highlight>
              <a:latin typeface="Proxima Nova"/>
              <a:ea typeface="Proxima Nova"/>
              <a:cs typeface="Proxima Nova"/>
              <a:sym typeface="Proxima Nov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33"/>
          <p:cNvPicPr preferRelativeResize="0"/>
          <p:nvPr/>
        </p:nvPicPr>
        <p:blipFill>
          <a:blip r:embed="rId3">
            <a:alphaModFix/>
          </a:blip>
          <a:stretch>
            <a:fillRect/>
          </a:stretch>
        </p:blipFill>
        <p:spPr>
          <a:xfrm>
            <a:off x="852488" y="489275"/>
            <a:ext cx="7439025" cy="2295525"/>
          </a:xfrm>
          <a:prstGeom prst="rect">
            <a:avLst/>
          </a:prstGeom>
          <a:noFill/>
          <a:ln>
            <a:noFill/>
          </a:ln>
        </p:spPr>
      </p:pic>
      <p:sp>
        <p:nvSpPr>
          <p:cNvPr id="169" name="Google Shape;169;p33"/>
          <p:cNvSpPr txBox="1"/>
          <p:nvPr/>
        </p:nvSpPr>
        <p:spPr>
          <a:xfrm>
            <a:off x="852500" y="3416950"/>
            <a:ext cx="44877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u="sng">
                <a:solidFill>
                  <a:schemeClr val="lt1"/>
                </a:solidFill>
                <a:highlight>
                  <a:srgbClr val="666666"/>
                </a:highlight>
                <a:latin typeface="Proxima Nova"/>
                <a:ea typeface="Proxima Nova"/>
                <a:cs typeface="Proxima Nova"/>
                <a:sym typeface="Proxima Nova"/>
                <a:hlinkClick r:id="rId4">
                  <a:extLst>
                    <a:ext uri="{A12FA001-AC4F-418D-AE19-62706E023703}">
                      <ahyp:hlinkClr val="tx"/>
                    </a:ext>
                  </a:extLst>
                </a:hlinkClick>
              </a:rPr>
              <a:t>A cheat sheet for user interviews and follow up questions</a:t>
            </a:r>
            <a:endParaRPr>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34"/>
          <p:cNvPicPr preferRelativeResize="0"/>
          <p:nvPr/>
        </p:nvPicPr>
        <p:blipFill>
          <a:blip r:embed="rId3">
            <a:alphaModFix/>
          </a:blip>
          <a:stretch>
            <a:fillRect/>
          </a:stretch>
        </p:blipFill>
        <p:spPr>
          <a:xfrm>
            <a:off x="-84225" y="-724925"/>
            <a:ext cx="9228227" cy="6921174"/>
          </a:xfrm>
          <a:prstGeom prst="rect">
            <a:avLst/>
          </a:prstGeom>
          <a:noFill/>
          <a:ln>
            <a:noFill/>
          </a:ln>
        </p:spPr>
      </p:pic>
      <p:sp>
        <p:nvSpPr>
          <p:cNvPr id="175" name="Google Shape;175;p34"/>
          <p:cNvSpPr txBox="1"/>
          <p:nvPr/>
        </p:nvSpPr>
        <p:spPr>
          <a:xfrm>
            <a:off x="1174150" y="449356"/>
            <a:ext cx="8299200" cy="434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800">
              <a:solidFill>
                <a:schemeClr val="lt1"/>
              </a:solidFill>
              <a:highlight>
                <a:srgbClr val="741B47"/>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rPr lang="en" sz="2300">
                <a:solidFill>
                  <a:schemeClr val="lt1"/>
                </a:solidFill>
                <a:highlight>
                  <a:srgbClr val="666666"/>
                </a:highlight>
                <a:latin typeface="Proxima Nova"/>
                <a:ea typeface="Proxima Nova"/>
                <a:cs typeface="Proxima Nova"/>
                <a:sym typeface="Proxima Nova"/>
              </a:rPr>
              <a:t>List all your services. External and Internal.</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b="1" sz="36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400">
              <a:solidFill>
                <a:schemeClr val="lt1"/>
              </a:solidFill>
              <a:highlight>
                <a:srgbClr val="666666"/>
              </a:highlight>
              <a:latin typeface="Proxima Nova"/>
              <a:ea typeface="Proxima Nova"/>
              <a:cs typeface="Proxima Nova"/>
              <a:sym typeface="Proxima Nov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35"/>
          <p:cNvPicPr preferRelativeResize="0"/>
          <p:nvPr/>
        </p:nvPicPr>
        <p:blipFill>
          <a:blip r:embed="rId3">
            <a:alphaModFix/>
          </a:blip>
          <a:stretch>
            <a:fillRect/>
          </a:stretch>
        </p:blipFill>
        <p:spPr>
          <a:xfrm>
            <a:off x="2455391" y="76200"/>
            <a:ext cx="4233208" cy="4991100"/>
          </a:xfrm>
          <a:prstGeom prst="rect">
            <a:avLst/>
          </a:prstGeom>
          <a:noFill/>
          <a:ln>
            <a:noFill/>
          </a:ln>
        </p:spPr>
      </p:pic>
      <p:sp>
        <p:nvSpPr>
          <p:cNvPr id="181" name="Google Shape;181;p35"/>
          <p:cNvSpPr txBox="1"/>
          <p:nvPr/>
        </p:nvSpPr>
        <p:spPr>
          <a:xfrm>
            <a:off x="330875" y="387000"/>
            <a:ext cx="3000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3600">
              <a:solidFill>
                <a:schemeClr val="lt1"/>
              </a:solidFill>
              <a:highlight>
                <a:srgbClr val="4BA173"/>
              </a:highlight>
              <a:latin typeface="Proxima Nova"/>
              <a:ea typeface="Proxima Nova"/>
              <a:cs typeface="Proxima Nova"/>
              <a:sym typeface="Proxima Nov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36"/>
          <p:cNvPicPr preferRelativeResize="0"/>
          <p:nvPr/>
        </p:nvPicPr>
        <p:blipFill>
          <a:blip r:embed="rId3">
            <a:alphaModFix/>
          </a:blip>
          <a:stretch>
            <a:fillRect/>
          </a:stretch>
        </p:blipFill>
        <p:spPr>
          <a:xfrm>
            <a:off x="-57175" y="-82850"/>
            <a:ext cx="9201175" cy="5502300"/>
          </a:xfrm>
          <a:prstGeom prst="rect">
            <a:avLst/>
          </a:prstGeom>
          <a:noFill/>
          <a:ln>
            <a:noFill/>
          </a:ln>
        </p:spPr>
      </p:pic>
      <p:sp>
        <p:nvSpPr>
          <p:cNvPr id="187" name="Google Shape;187;p36"/>
          <p:cNvSpPr txBox="1"/>
          <p:nvPr/>
        </p:nvSpPr>
        <p:spPr>
          <a:xfrm>
            <a:off x="434500" y="169000"/>
            <a:ext cx="5296200" cy="547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2400" u="sng">
                <a:solidFill>
                  <a:schemeClr val="lt1"/>
                </a:solidFill>
                <a:highlight>
                  <a:schemeClr val="dk2"/>
                </a:highlight>
                <a:latin typeface="Proxima Nova"/>
                <a:ea typeface="Proxima Nova"/>
                <a:cs typeface="Proxima Nova"/>
                <a:sym typeface="Proxima Nova"/>
                <a:hlinkClick r:id="rId4">
                  <a:extLst>
                    <a:ext uri="{A12FA001-AC4F-418D-AE19-62706E023703}">
                      <ahyp:hlinkClr val="tx"/>
                    </a:ext>
                  </a:extLst>
                </a:hlinkClick>
              </a:rPr>
              <a:t>15 Principles of Good Service Design</a:t>
            </a:r>
            <a:endParaRPr b="1" sz="2400">
              <a:solidFill>
                <a:schemeClr val="lt1"/>
              </a:solidFill>
              <a:highlight>
                <a:schemeClr val="dk2"/>
              </a:highlight>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b="1" sz="2400">
              <a:solidFill>
                <a:schemeClr val="lt1"/>
              </a:solidFill>
              <a:highlight>
                <a:schemeClr val="dk2"/>
              </a:highlight>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en" sz="2400" u="sng">
                <a:solidFill>
                  <a:schemeClr val="lt1"/>
                </a:solidFill>
                <a:highlight>
                  <a:schemeClr val="dk2"/>
                </a:highlight>
                <a:latin typeface="Proxima Nova"/>
                <a:ea typeface="Proxima Nova"/>
                <a:cs typeface="Proxima Nova"/>
                <a:sym typeface="Proxima Nova"/>
                <a:hlinkClick r:id="rId5">
                  <a:extLst>
                    <a:ext uri="{A12FA001-AC4F-418D-AE19-62706E023703}">
                      <ahyp:hlinkClr val="tx"/>
                    </a:ext>
                  </a:extLst>
                </a:hlinkClick>
              </a:rPr>
              <a:t>Free Good Services Scale - Sheets, Excel, PDF, Miro</a:t>
            </a:r>
            <a:endParaRPr b="1" sz="2400">
              <a:solidFill>
                <a:schemeClr val="lt1"/>
              </a:solidFill>
              <a:highlight>
                <a:schemeClr val="dk2"/>
              </a:highlight>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b="1" sz="2400">
              <a:solidFill>
                <a:schemeClr val="lt1"/>
              </a:solidFill>
              <a:highlight>
                <a:schemeClr val="dk2"/>
              </a:highlight>
              <a:latin typeface="Proxima Nova"/>
              <a:ea typeface="Proxima Nova"/>
              <a:cs typeface="Proxima Nova"/>
              <a:sym typeface="Proxima Nova"/>
            </a:endParaRPr>
          </a:p>
          <a:p>
            <a:pPr indent="0" lvl="0" marL="0" rtl="0" algn="l">
              <a:spcBef>
                <a:spcPts val="0"/>
              </a:spcBef>
              <a:spcAft>
                <a:spcPts val="0"/>
              </a:spcAft>
              <a:buNone/>
            </a:pPr>
            <a:r>
              <a:rPr lang="en" sz="2400">
                <a:solidFill>
                  <a:schemeClr val="lt1"/>
                </a:solidFill>
                <a:highlight>
                  <a:schemeClr val="dk2"/>
                </a:highlight>
                <a:latin typeface="Proxima Nova"/>
                <a:ea typeface="Proxima Nova"/>
                <a:cs typeface="Proxima Nova"/>
                <a:sym typeface="Proxima Nova"/>
              </a:rPr>
              <a:t>Choose a service in your organisation.</a:t>
            </a:r>
            <a:endParaRPr sz="2400">
              <a:solidFill>
                <a:schemeClr val="lt1"/>
              </a:solidFill>
              <a:highlight>
                <a:schemeClr val="dk2"/>
              </a:highlight>
              <a:latin typeface="Proxima Nova"/>
              <a:ea typeface="Proxima Nova"/>
              <a:cs typeface="Proxima Nova"/>
              <a:sym typeface="Proxima Nova"/>
            </a:endParaRPr>
          </a:p>
          <a:p>
            <a:pPr indent="0" lvl="0" marL="0" rtl="0" algn="l">
              <a:spcBef>
                <a:spcPts val="0"/>
              </a:spcBef>
              <a:spcAft>
                <a:spcPts val="0"/>
              </a:spcAft>
              <a:buNone/>
            </a:pPr>
            <a:r>
              <a:t/>
            </a:r>
            <a:endParaRPr sz="2400">
              <a:solidFill>
                <a:schemeClr val="lt1"/>
              </a:solidFill>
              <a:highlight>
                <a:schemeClr val="dk2"/>
              </a:highlight>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lang="en" sz="2400">
                <a:solidFill>
                  <a:schemeClr val="lt1"/>
                </a:solidFill>
                <a:highlight>
                  <a:schemeClr val="dk2"/>
                </a:highlight>
                <a:latin typeface="Proxima Nova"/>
                <a:ea typeface="Proxima Nova"/>
                <a:cs typeface="Proxima Nova"/>
                <a:sym typeface="Proxima Nova"/>
              </a:rPr>
              <a:t>Pick one principle that service does well. Pick one that needs improvement.</a:t>
            </a:r>
            <a:endParaRPr sz="2400">
              <a:solidFill>
                <a:schemeClr val="lt1"/>
              </a:solidFill>
              <a:highlight>
                <a:schemeClr val="dk2"/>
              </a:highlight>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sz="2600">
              <a:solidFill>
                <a:schemeClr val="lt1"/>
              </a:solidFill>
              <a:highlight>
                <a:schemeClr val="dk2"/>
              </a:highlight>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sz="2600">
              <a:solidFill>
                <a:schemeClr val="lt1"/>
              </a:solidFill>
              <a:highlight>
                <a:schemeClr val="dk2"/>
              </a:highlight>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i="1" sz="2600">
              <a:solidFill>
                <a:schemeClr val="lt1"/>
              </a:solidFill>
              <a:highlight>
                <a:schemeClr val="dk2"/>
              </a:highlight>
              <a:latin typeface="Proxima Nova"/>
              <a:ea typeface="Proxima Nova"/>
              <a:cs typeface="Proxima Nova"/>
              <a:sym typeface="Proxima Nova"/>
            </a:endParaRPr>
          </a:p>
          <a:p>
            <a:pPr indent="0" lvl="0" marL="0" rtl="0" algn="l">
              <a:spcBef>
                <a:spcPts val="0"/>
              </a:spcBef>
              <a:spcAft>
                <a:spcPts val="0"/>
              </a:spcAft>
              <a:buNone/>
            </a:pPr>
            <a:r>
              <a:t/>
            </a:r>
            <a:endParaRPr b="1" sz="2600">
              <a:solidFill>
                <a:schemeClr val="lt1"/>
              </a:solidFill>
              <a:highlight>
                <a:schemeClr val="dk2"/>
              </a:highlight>
              <a:latin typeface="Proxima Nova"/>
              <a:ea typeface="Proxima Nova"/>
              <a:cs typeface="Proxima Nova"/>
              <a:sym typeface="Proxima Nov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37"/>
          <p:cNvPicPr preferRelativeResize="0"/>
          <p:nvPr/>
        </p:nvPicPr>
        <p:blipFill>
          <a:blip r:embed="rId3">
            <a:alphaModFix/>
          </a:blip>
          <a:stretch>
            <a:fillRect/>
          </a:stretch>
        </p:blipFill>
        <p:spPr>
          <a:xfrm>
            <a:off x="34928" y="-529400"/>
            <a:ext cx="9386947" cy="6256426"/>
          </a:xfrm>
          <a:prstGeom prst="rect">
            <a:avLst/>
          </a:prstGeom>
          <a:noFill/>
          <a:ln>
            <a:noFill/>
          </a:ln>
        </p:spPr>
      </p:pic>
      <p:sp>
        <p:nvSpPr>
          <p:cNvPr id="193" name="Google Shape;193;p37"/>
          <p:cNvSpPr txBox="1"/>
          <p:nvPr/>
        </p:nvSpPr>
        <p:spPr>
          <a:xfrm>
            <a:off x="1198225" y="-236444"/>
            <a:ext cx="8299200" cy="434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800">
              <a:solidFill>
                <a:schemeClr val="lt1"/>
              </a:solidFill>
              <a:highlight>
                <a:srgbClr val="741B47"/>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lang="en" sz="2300">
                <a:solidFill>
                  <a:schemeClr val="lt1"/>
                </a:solidFill>
                <a:highlight>
                  <a:srgbClr val="666666"/>
                </a:highlight>
                <a:latin typeface="Proxima Nova"/>
                <a:ea typeface="Proxima Nova"/>
                <a:cs typeface="Proxima Nova"/>
                <a:sym typeface="Proxima Nova"/>
              </a:rPr>
              <a:t>Map out your users’ journeys.</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b="1" sz="36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400">
              <a:solidFill>
                <a:schemeClr val="lt1"/>
              </a:solidFill>
              <a:highlight>
                <a:srgbClr val="666666"/>
              </a:highlight>
              <a:latin typeface="Proxima Nova"/>
              <a:ea typeface="Proxima Nova"/>
              <a:cs typeface="Proxima Nova"/>
              <a:sym typeface="Proxima Nov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38"/>
          <p:cNvPicPr preferRelativeResize="0"/>
          <p:nvPr/>
        </p:nvPicPr>
        <p:blipFill>
          <a:blip r:embed="rId3">
            <a:alphaModFix/>
          </a:blip>
          <a:stretch>
            <a:fillRect/>
          </a:stretch>
        </p:blipFill>
        <p:spPr>
          <a:xfrm>
            <a:off x="0" y="0"/>
            <a:ext cx="9321751" cy="6331149"/>
          </a:xfrm>
          <a:prstGeom prst="rect">
            <a:avLst/>
          </a:prstGeom>
          <a:noFill/>
          <a:ln>
            <a:noFill/>
          </a:ln>
        </p:spPr>
      </p:pic>
      <p:sp>
        <p:nvSpPr>
          <p:cNvPr id="199" name="Google Shape;199;p38"/>
          <p:cNvSpPr txBox="1"/>
          <p:nvPr/>
        </p:nvSpPr>
        <p:spPr>
          <a:xfrm>
            <a:off x="915475" y="-398900"/>
            <a:ext cx="5617800" cy="434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lang="en" sz="2300">
                <a:solidFill>
                  <a:schemeClr val="lt1"/>
                </a:solidFill>
                <a:highlight>
                  <a:srgbClr val="666666"/>
                </a:highlight>
                <a:latin typeface="Proxima Nova"/>
                <a:ea typeface="Proxima Nova"/>
                <a:cs typeface="Proxima Nova"/>
                <a:sym typeface="Proxima Nova"/>
              </a:rPr>
              <a:t>Describe how your user interacts with the service, throughout its touchpoints.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lang="en" sz="2300" u="sng">
                <a:solidFill>
                  <a:schemeClr val="lt1"/>
                </a:solidFill>
                <a:highlight>
                  <a:srgbClr val="666666"/>
                </a:highlight>
                <a:latin typeface="Proxima Nova"/>
                <a:ea typeface="Proxima Nova"/>
                <a:cs typeface="Proxima Nova"/>
                <a:sym typeface="Proxima Nova"/>
                <a:hlinkClick r:id="rId4">
                  <a:extLst>
                    <a:ext uri="{A12FA001-AC4F-418D-AE19-62706E023703}">
                      <ahyp:hlinkClr val="tx"/>
                    </a:ext>
                  </a:extLst>
                </a:hlinkClick>
              </a:rPr>
              <a:t>Service  Design Tools - Journey Maps</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lang="en" sz="2300" u="sng">
                <a:solidFill>
                  <a:schemeClr val="lt1"/>
                </a:solidFill>
                <a:highlight>
                  <a:srgbClr val="666666"/>
                </a:highlight>
                <a:latin typeface="Proxima Nova"/>
                <a:ea typeface="Proxima Nova"/>
                <a:cs typeface="Proxima Nova"/>
                <a:sym typeface="Proxima Nova"/>
                <a:hlinkClick r:id="rId5">
                  <a:extLst>
                    <a:ext uri="{A12FA001-AC4F-418D-AE19-62706E023703}">
                      <ahyp:hlinkClr val="tx"/>
                    </a:ext>
                  </a:extLst>
                </a:hlinkClick>
              </a:rPr>
              <a:t>Miro - The 7 </a:t>
            </a:r>
            <a:r>
              <a:rPr lang="en" sz="2300" u="sng">
                <a:solidFill>
                  <a:schemeClr val="lt1"/>
                </a:solidFill>
                <a:highlight>
                  <a:srgbClr val="666666"/>
                </a:highlight>
                <a:latin typeface="Proxima Nova"/>
                <a:ea typeface="Proxima Nova"/>
                <a:cs typeface="Proxima Nova"/>
                <a:sym typeface="Proxima Nova"/>
                <a:hlinkClick r:id="rId6">
                  <a:extLst>
                    <a:ext uri="{A12FA001-AC4F-418D-AE19-62706E023703}">
                      <ahyp:hlinkClr val="tx"/>
                    </a:ext>
                  </a:extLst>
                </a:hlinkClick>
              </a:rPr>
              <a:t>steps</a:t>
            </a:r>
            <a:r>
              <a:rPr lang="en" sz="2300" u="sng">
                <a:solidFill>
                  <a:schemeClr val="lt1"/>
                </a:solidFill>
                <a:highlight>
                  <a:srgbClr val="666666"/>
                </a:highlight>
                <a:latin typeface="Proxima Nova"/>
                <a:ea typeface="Proxima Nova"/>
                <a:cs typeface="Proxima Nova"/>
                <a:sym typeface="Proxima Nova"/>
                <a:hlinkClick r:id="rId7">
                  <a:extLst>
                    <a:ext uri="{A12FA001-AC4F-418D-AE19-62706E023703}">
                      <ahyp:hlinkClr val="tx"/>
                    </a:ext>
                  </a:extLst>
                </a:hlinkClick>
              </a:rPr>
              <a:t> of the customer journey (plus templates)</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b="1" sz="36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400">
              <a:solidFill>
                <a:schemeClr val="lt1"/>
              </a:solidFill>
              <a:highlight>
                <a:srgbClr val="666666"/>
              </a:highlight>
              <a:latin typeface="Proxima Nova"/>
              <a:ea typeface="Proxima Nova"/>
              <a:cs typeface="Proxima Nova"/>
              <a:sym typeface="Proxima Nov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39"/>
          <p:cNvPicPr preferRelativeResize="0"/>
          <p:nvPr/>
        </p:nvPicPr>
        <p:blipFill>
          <a:blip r:embed="rId3">
            <a:alphaModFix/>
          </a:blip>
          <a:stretch>
            <a:fillRect/>
          </a:stretch>
        </p:blipFill>
        <p:spPr>
          <a:xfrm>
            <a:off x="-60123" y="-682813"/>
            <a:ext cx="9766077" cy="6509125"/>
          </a:xfrm>
          <a:prstGeom prst="rect">
            <a:avLst/>
          </a:prstGeom>
          <a:noFill/>
          <a:ln>
            <a:noFill/>
          </a:ln>
        </p:spPr>
      </p:pic>
      <p:sp>
        <p:nvSpPr>
          <p:cNvPr id="205" name="Google Shape;205;p39"/>
          <p:cNvSpPr txBox="1"/>
          <p:nvPr/>
        </p:nvSpPr>
        <p:spPr>
          <a:xfrm>
            <a:off x="1174150" y="449356"/>
            <a:ext cx="8299200" cy="434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800">
              <a:solidFill>
                <a:schemeClr val="lt1"/>
              </a:solidFill>
              <a:highlight>
                <a:srgbClr val="741B47"/>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lang="en" sz="2300">
                <a:solidFill>
                  <a:schemeClr val="lt1"/>
                </a:solidFill>
                <a:highlight>
                  <a:srgbClr val="666666"/>
                </a:highlight>
                <a:latin typeface="Proxima Nova"/>
                <a:ea typeface="Proxima Nova"/>
                <a:cs typeface="Proxima Nova"/>
                <a:sym typeface="Proxima Nova"/>
              </a:rPr>
              <a:t>Make it relatable. Involve all teams.</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b="1" sz="36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400">
              <a:solidFill>
                <a:schemeClr val="lt1"/>
              </a:solidFill>
              <a:highlight>
                <a:srgbClr val="666666"/>
              </a:highlight>
              <a:latin typeface="Proxima Nova"/>
              <a:ea typeface="Proxima Nova"/>
              <a:cs typeface="Proxima Nova"/>
              <a:sym typeface="Proxima Nov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id="210" name="Google Shape;210;p40"/>
          <p:cNvPicPr preferRelativeResize="0"/>
          <p:nvPr/>
        </p:nvPicPr>
        <p:blipFill>
          <a:blip r:embed="rId3">
            <a:alphaModFix/>
          </a:blip>
          <a:stretch>
            <a:fillRect/>
          </a:stretch>
        </p:blipFill>
        <p:spPr>
          <a:xfrm>
            <a:off x="-592595" y="-1166988"/>
            <a:ext cx="10329200" cy="6310500"/>
          </a:xfrm>
          <a:prstGeom prst="rect">
            <a:avLst/>
          </a:prstGeom>
          <a:noFill/>
          <a:ln>
            <a:noFill/>
          </a:ln>
        </p:spPr>
      </p:pic>
      <p:sp>
        <p:nvSpPr>
          <p:cNvPr id="211" name="Google Shape;211;p40"/>
          <p:cNvSpPr txBox="1"/>
          <p:nvPr/>
        </p:nvSpPr>
        <p:spPr>
          <a:xfrm>
            <a:off x="452450" y="468525"/>
            <a:ext cx="7003500" cy="4005900"/>
          </a:xfrm>
          <a:prstGeom prst="rect">
            <a:avLst/>
          </a:prstGeom>
          <a:noFill/>
          <a:ln>
            <a:noFill/>
          </a:ln>
        </p:spPr>
        <p:txBody>
          <a:bodyPr anchorCtr="0" anchor="t" bIns="38100" lIns="38100" spcFirstLastPara="1" rIns="38100" wrap="square" tIns="38100">
            <a:noAutofit/>
          </a:bodyPr>
          <a:lstStyle/>
          <a:p>
            <a:pPr indent="0" lvl="0" marL="0" rtl="0" algn="l">
              <a:spcBef>
                <a:spcPts val="0"/>
              </a:spcBef>
              <a:spcAft>
                <a:spcPts val="0"/>
              </a:spcAft>
              <a:buClr>
                <a:schemeClr val="dk1"/>
              </a:buClr>
              <a:buSzPts val="1100"/>
              <a:buFont typeface="Arial"/>
              <a:buNone/>
            </a:pPr>
            <a:r>
              <a:rPr b="1" lang="en" sz="3600">
                <a:solidFill>
                  <a:schemeClr val="lt1"/>
                </a:solidFill>
                <a:highlight>
                  <a:srgbClr val="4BA173"/>
                </a:highlight>
                <a:latin typeface="Proxima Nova"/>
                <a:ea typeface="Proxima Nova"/>
                <a:cs typeface="Proxima Nova"/>
                <a:sym typeface="Proxima Nova"/>
              </a:rPr>
              <a:t>Think</a:t>
            </a:r>
            <a:r>
              <a:rPr b="1" lang="en" sz="3600">
                <a:solidFill>
                  <a:schemeClr val="lt1"/>
                </a:solidFill>
                <a:highlight>
                  <a:srgbClr val="4BA173"/>
                </a:highlight>
                <a:latin typeface="Proxima Nova"/>
                <a:ea typeface="Proxima Nova"/>
                <a:cs typeface="Proxima Nova"/>
                <a:sym typeface="Proxima Nova"/>
              </a:rPr>
              <a:t> about a time you experienced amazing service online.</a:t>
            </a:r>
            <a:endParaRPr b="1" sz="3600">
              <a:solidFill>
                <a:schemeClr val="lt1"/>
              </a:solidFill>
              <a:highlight>
                <a:srgbClr val="4BA173"/>
              </a:highlight>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b="1" sz="3600">
              <a:solidFill>
                <a:schemeClr val="lt1"/>
              </a:solidFill>
              <a:highlight>
                <a:srgbClr val="4BA173"/>
              </a:highlight>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en" sz="3600">
                <a:solidFill>
                  <a:schemeClr val="lt1"/>
                </a:solidFill>
                <a:highlight>
                  <a:srgbClr val="4BA173"/>
                </a:highlight>
                <a:latin typeface="Proxima Nova"/>
                <a:ea typeface="Proxima Nova"/>
                <a:cs typeface="Proxima Nova"/>
                <a:sym typeface="Proxima Nova"/>
              </a:rPr>
              <a:t>Describe what made that service so good in </a:t>
            </a:r>
            <a:r>
              <a:rPr b="1" lang="en" sz="3600" u="sng">
                <a:solidFill>
                  <a:schemeClr val="lt1"/>
                </a:solidFill>
                <a:highlight>
                  <a:srgbClr val="4BA173"/>
                </a:highlight>
                <a:latin typeface="Proxima Nova"/>
                <a:ea typeface="Proxima Nova"/>
                <a:cs typeface="Proxima Nova"/>
                <a:sym typeface="Proxima Nova"/>
              </a:rPr>
              <a:t>one</a:t>
            </a:r>
            <a:r>
              <a:rPr b="1" lang="en" sz="3600">
                <a:solidFill>
                  <a:schemeClr val="lt1"/>
                </a:solidFill>
                <a:highlight>
                  <a:srgbClr val="4BA173"/>
                </a:highlight>
                <a:latin typeface="Proxima Nova"/>
                <a:ea typeface="Proxima Nova"/>
                <a:cs typeface="Proxima Nova"/>
                <a:sym typeface="Proxima Nova"/>
              </a:rPr>
              <a:t> word. </a:t>
            </a:r>
            <a:endParaRPr sz="3600">
              <a:solidFill>
                <a:schemeClr val="lt1"/>
              </a:solidFill>
              <a:highlight>
                <a:srgbClr val="4BA173"/>
              </a:highlight>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sz="3600">
              <a:solidFill>
                <a:schemeClr val="lt1"/>
              </a:solidFill>
              <a:highlight>
                <a:srgbClr val="4BA173"/>
              </a:highlight>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i="1" sz="3600">
              <a:solidFill>
                <a:schemeClr val="lt1"/>
              </a:solidFill>
              <a:highlight>
                <a:srgbClr val="4BA173"/>
              </a:highlight>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b="1" sz="3600">
              <a:solidFill>
                <a:srgbClr val="FFFFFF"/>
              </a:solidFill>
              <a:highlight>
                <a:srgbClr val="4BA173"/>
              </a:highlight>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23"/>
          <p:cNvPicPr preferRelativeResize="0"/>
          <p:nvPr/>
        </p:nvPicPr>
        <p:blipFill>
          <a:blip r:embed="rId3">
            <a:alphaModFix/>
          </a:blip>
          <a:stretch>
            <a:fillRect/>
          </a:stretch>
        </p:blipFill>
        <p:spPr>
          <a:xfrm>
            <a:off x="0" y="0"/>
            <a:ext cx="9270876" cy="6953149"/>
          </a:xfrm>
          <a:prstGeom prst="rect">
            <a:avLst/>
          </a:prstGeom>
          <a:noFill/>
          <a:ln>
            <a:noFill/>
          </a:ln>
        </p:spPr>
      </p:pic>
      <p:sp>
        <p:nvSpPr>
          <p:cNvPr id="109" name="Google Shape;109;p23"/>
          <p:cNvSpPr txBox="1"/>
          <p:nvPr/>
        </p:nvSpPr>
        <p:spPr>
          <a:xfrm>
            <a:off x="452450" y="468525"/>
            <a:ext cx="7003500" cy="4005900"/>
          </a:xfrm>
          <a:prstGeom prst="rect">
            <a:avLst/>
          </a:prstGeom>
          <a:noFill/>
          <a:ln>
            <a:noFill/>
          </a:ln>
        </p:spPr>
        <p:txBody>
          <a:bodyPr anchorCtr="0" anchor="t" bIns="38100" lIns="38100" spcFirstLastPara="1" rIns="38100" wrap="square" tIns="38100">
            <a:noAutofit/>
          </a:bodyPr>
          <a:lstStyle/>
          <a:p>
            <a:pPr indent="0" lvl="0" marL="0" rtl="0" algn="l">
              <a:spcBef>
                <a:spcPts val="0"/>
              </a:spcBef>
              <a:spcAft>
                <a:spcPts val="0"/>
              </a:spcAft>
              <a:buClr>
                <a:schemeClr val="dk1"/>
              </a:buClr>
              <a:buSzPts val="1100"/>
              <a:buFont typeface="Arial"/>
              <a:buNone/>
            </a:pPr>
            <a:r>
              <a:rPr b="1" lang="en" sz="3600">
                <a:solidFill>
                  <a:schemeClr val="lt1"/>
                </a:solidFill>
                <a:highlight>
                  <a:srgbClr val="4BA173"/>
                </a:highlight>
                <a:latin typeface="Proxima Nova"/>
                <a:ea typeface="Proxima Nova"/>
                <a:cs typeface="Proxima Nova"/>
                <a:sym typeface="Proxima Nova"/>
              </a:rPr>
              <a:t>What do we need?</a:t>
            </a:r>
            <a:endParaRPr b="1" sz="3600">
              <a:solidFill>
                <a:schemeClr val="lt1"/>
              </a:solidFill>
              <a:highlight>
                <a:srgbClr val="4BA173"/>
              </a:highlight>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b="1" sz="3600">
              <a:solidFill>
                <a:schemeClr val="lt1"/>
              </a:solidFill>
              <a:highlight>
                <a:srgbClr val="4BA173"/>
              </a:highlight>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lang="en" sz="3600">
                <a:solidFill>
                  <a:schemeClr val="lt1"/>
                </a:solidFill>
                <a:highlight>
                  <a:srgbClr val="4BA173"/>
                </a:highlight>
                <a:latin typeface="Proxima Nova"/>
                <a:ea typeface="Proxima Nova"/>
                <a:cs typeface="Proxima Nova"/>
                <a:sym typeface="Proxima Nova"/>
              </a:rPr>
              <a:t>Principles</a:t>
            </a:r>
            <a:endParaRPr sz="3600">
              <a:solidFill>
                <a:schemeClr val="lt1"/>
              </a:solidFill>
              <a:highlight>
                <a:srgbClr val="4BA173"/>
              </a:highlight>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lang="en" sz="3600">
                <a:solidFill>
                  <a:schemeClr val="lt1"/>
                </a:solidFill>
                <a:highlight>
                  <a:srgbClr val="4BA173"/>
                </a:highlight>
                <a:latin typeface="Proxima Nova"/>
                <a:ea typeface="Proxima Nova"/>
                <a:cs typeface="Proxima Nova"/>
                <a:sym typeface="Proxima Nova"/>
              </a:rPr>
              <a:t>Process, tools &amp; techniques</a:t>
            </a:r>
            <a:endParaRPr sz="3600">
              <a:solidFill>
                <a:schemeClr val="lt1"/>
              </a:solidFill>
              <a:highlight>
                <a:srgbClr val="4BA173"/>
              </a:highlight>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lang="en" sz="3600">
                <a:solidFill>
                  <a:schemeClr val="lt1"/>
                </a:solidFill>
                <a:highlight>
                  <a:srgbClr val="4BA173"/>
                </a:highlight>
                <a:latin typeface="Proxima Nova"/>
                <a:ea typeface="Proxima Nova"/>
                <a:cs typeface="Proxima Nova"/>
                <a:sym typeface="Proxima Nova"/>
              </a:rPr>
              <a:t>Training &amp; talent</a:t>
            </a:r>
            <a:endParaRPr sz="3600">
              <a:solidFill>
                <a:schemeClr val="lt1"/>
              </a:solidFill>
              <a:highlight>
                <a:srgbClr val="4BA173"/>
              </a:highlight>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lang="en" sz="3600">
                <a:solidFill>
                  <a:schemeClr val="lt1"/>
                </a:solidFill>
                <a:highlight>
                  <a:srgbClr val="4BA173"/>
                </a:highlight>
                <a:latin typeface="Proxima Nova"/>
                <a:ea typeface="Proxima Nova"/>
                <a:cs typeface="Proxima Nova"/>
                <a:sym typeface="Proxima Nova"/>
              </a:rPr>
              <a:t>Leadership, culture &amp; mindset</a:t>
            </a:r>
            <a:endParaRPr sz="3600">
              <a:solidFill>
                <a:schemeClr val="lt1"/>
              </a:solidFill>
              <a:highlight>
                <a:srgbClr val="4BA173"/>
              </a:highlight>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lang="en" sz="3600">
                <a:solidFill>
                  <a:schemeClr val="lt1"/>
                </a:solidFill>
                <a:highlight>
                  <a:srgbClr val="4BA173"/>
                </a:highlight>
                <a:latin typeface="Proxima Nova"/>
                <a:ea typeface="Proxima Nova"/>
                <a:cs typeface="Proxima Nova"/>
                <a:sym typeface="Proxima Nova"/>
              </a:rPr>
              <a:t>Time</a:t>
            </a:r>
            <a:endParaRPr sz="3600">
              <a:solidFill>
                <a:schemeClr val="lt1"/>
              </a:solidFill>
              <a:highlight>
                <a:srgbClr val="4BA173"/>
              </a:highlight>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sz="3600">
              <a:solidFill>
                <a:schemeClr val="lt1"/>
              </a:solidFill>
              <a:highlight>
                <a:srgbClr val="4BA173"/>
              </a:highlight>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sz="3600">
              <a:solidFill>
                <a:schemeClr val="lt1"/>
              </a:solidFill>
              <a:highlight>
                <a:srgbClr val="4BA173"/>
              </a:highlight>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i="1" sz="3600">
              <a:solidFill>
                <a:schemeClr val="lt1"/>
              </a:solidFill>
              <a:highlight>
                <a:srgbClr val="4BA173"/>
              </a:highlight>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b="1" sz="3600">
              <a:solidFill>
                <a:srgbClr val="FFFFFF"/>
              </a:solidFill>
              <a:highlight>
                <a:srgbClr val="4BA173"/>
              </a:highlight>
              <a:latin typeface="Proxima Nova"/>
              <a:ea typeface="Proxima Nova"/>
              <a:cs typeface="Proxima Nova"/>
              <a:sym typeface="Proxima Nov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p41"/>
          <p:cNvPicPr preferRelativeResize="0"/>
          <p:nvPr/>
        </p:nvPicPr>
        <p:blipFill>
          <a:blip r:embed="rId3">
            <a:alphaModFix/>
          </a:blip>
          <a:stretch>
            <a:fillRect/>
          </a:stretch>
        </p:blipFill>
        <p:spPr>
          <a:xfrm>
            <a:off x="-683875" y="-58750"/>
            <a:ext cx="5261000" cy="5261000"/>
          </a:xfrm>
          <a:prstGeom prst="rect">
            <a:avLst/>
          </a:prstGeom>
          <a:noFill/>
          <a:ln>
            <a:noFill/>
          </a:ln>
        </p:spPr>
      </p:pic>
      <p:sp>
        <p:nvSpPr>
          <p:cNvPr id="217" name="Google Shape;217;p41"/>
          <p:cNvSpPr txBox="1"/>
          <p:nvPr>
            <p:ph type="title"/>
          </p:nvPr>
        </p:nvSpPr>
        <p:spPr>
          <a:xfrm>
            <a:off x="115575" y="1017150"/>
            <a:ext cx="4392300" cy="397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Proxima Nova"/>
                <a:ea typeface="Proxima Nova"/>
                <a:cs typeface="Proxima Nova"/>
                <a:sym typeface="Proxima Nova"/>
              </a:rPr>
              <a:t>“Pick a problem, solve it in as cheap a way as possible, set some sensible metrics and see if it works, if it doesn’t then don’t worry because you haven’t spent much and you’ve probably learnt something quite valuable. </a:t>
            </a:r>
            <a:endParaRPr sz="2400">
              <a:solidFill>
                <a:schemeClr val="lt1"/>
              </a:solidFill>
              <a:latin typeface="Proxima Nova"/>
              <a:ea typeface="Proxima Nova"/>
              <a:cs typeface="Proxima Nova"/>
              <a:sym typeface="Proxima Nova"/>
            </a:endParaRPr>
          </a:p>
          <a:p>
            <a:pPr indent="0" lvl="0" marL="0" rtl="0" algn="ctr">
              <a:spcBef>
                <a:spcPts val="0"/>
              </a:spcBef>
              <a:spcAft>
                <a:spcPts val="0"/>
              </a:spcAft>
              <a:buNone/>
            </a:pPr>
            <a:r>
              <a:t/>
            </a:r>
            <a:endParaRPr sz="2400">
              <a:solidFill>
                <a:schemeClr val="lt1"/>
              </a:solidFill>
              <a:latin typeface="Proxima Nova"/>
              <a:ea typeface="Proxima Nova"/>
              <a:cs typeface="Proxima Nova"/>
              <a:sym typeface="Proxima Nova"/>
            </a:endParaRPr>
          </a:p>
          <a:p>
            <a:pPr indent="0" lvl="0" marL="0" rtl="0" algn="ctr">
              <a:spcBef>
                <a:spcPts val="0"/>
              </a:spcBef>
              <a:spcAft>
                <a:spcPts val="0"/>
              </a:spcAft>
              <a:buNone/>
            </a:pPr>
            <a:r>
              <a:rPr lang="en" sz="2400">
                <a:solidFill>
                  <a:schemeClr val="lt1"/>
                </a:solidFill>
                <a:latin typeface="Proxima Nova"/>
                <a:ea typeface="Proxima Nova"/>
                <a:cs typeface="Proxima Nova"/>
                <a:sym typeface="Proxima Nova"/>
              </a:rPr>
              <a:t>Do it ten times and you’ll wake up to find you’ve built the whole new system for a fraction of the cost.”</a:t>
            </a:r>
            <a:endParaRPr sz="2400">
              <a:solidFill>
                <a:schemeClr val="lt1"/>
              </a:solidFill>
              <a:latin typeface="Proxima Nova"/>
              <a:ea typeface="Proxima Nova"/>
              <a:cs typeface="Proxima Nova"/>
              <a:sym typeface="Proxima Nova"/>
            </a:endParaRPr>
          </a:p>
        </p:txBody>
      </p:sp>
      <p:sp>
        <p:nvSpPr>
          <p:cNvPr id="218" name="Google Shape;218;p41"/>
          <p:cNvSpPr txBox="1"/>
          <p:nvPr>
            <p:ph idx="2" type="body"/>
          </p:nvPr>
        </p:nvSpPr>
        <p:spPr>
          <a:xfrm>
            <a:off x="4964050" y="3250350"/>
            <a:ext cx="3837000" cy="116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4BA173"/>
                </a:solidFill>
                <a:latin typeface="Proxima Nova"/>
                <a:ea typeface="Proxima Nova"/>
                <a:cs typeface="Proxima Nova"/>
                <a:sym typeface="Proxima Nova"/>
              </a:rPr>
              <a:t>Bob Barbour</a:t>
            </a:r>
            <a:endParaRPr sz="2400">
              <a:solidFill>
                <a:srgbClr val="4BA173"/>
              </a:solidFill>
              <a:latin typeface="Proxima Nova"/>
              <a:ea typeface="Proxima Nova"/>
              <a:cs typeface="Proxima Nova"/>
              <a:sym typeface="Proxima Nova"/>
            </a:endParaRPr>
          </a:p>
          <a:p>
            <a:pPr indent="0" lvl="0" marL="0" rtl="0" algn="l">
              <a:spcBef>
                <a:spcPts val="0"/>
              </a:spcBef>
              <a:spcAft>
                <a:spcPts val="0"/>
              </a:spcAft>
              <a:buNone/>
            </a:pPr>
            <a:r>
              <a:rPr lang="en" sz="2400">
                <a:solidFill>
                  <a:srgbClr val="4BA173"/>
                </a:solidFill>
                <a:latin typeface="Proxima Nova"/>
                <a:ea typeface="Proxima Nova"/>
                <a:cs typeface="Proxima Nova"/>
                <a:sym typeface="Proxima Nova"/>
              </a:rPr>
              <a:t>Previous Head of Digital | Shelter</a:t>
            </a:r>
            <a:endParaRPr sz="2400">
              <a:solidFill>
                <a:srgbClr val="4BA173"/>
              </a:solidFill>
              <a:latin typeface="Proxima Nova"/>
              <a:ea typeface="Proxima Nova"/>
              <a:cs typeface="Proxima Nova"/>
              <a:sym typeface="Proxima Nov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p42"/>
          <p:cNvPicPr preferRelativeResize="0"/>
          <p:nvPr/>
        </p:nvPicPr>
        <p:blipFill>
          <a:blip r:embed="rId3">
            <a:alphaModFix/>
          </a:blip>
          <a:stretch>
            <a:fillRect/>
          </a:stretch>
        </p:blipFill>
        <p:spPr>
          <a:xfrm>
            <a:off x="1" y="-54674"/>
            <a:ext cx="9144003" cy="6094500"/>
          </a:xfrm>
          <a:prstGeom prst="rect">
            <a:avLst/>
          </a:prstGeom>
          <a:noFill/>
          <a:ln>
            <a:noFill/>
          </a:ln>
        </p:spPr>
      </p:pic>
      <p:sp>
        <p:nvSpPr>
          <p:cNvPr id="224" name="Google Shape;224;p42"/>
          <p:cNvSpPr txBox="1"/>
          <p:nvPr/>
        </p:nvSpPr>
        <p:spPr>
          <a:xfrm>
            <a:off x="844800" y="443356"/>
            <a:ext cx="8299200" cy="434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800">
              <a:solidFill>
                <a:schemeClr val="lt1"/>
              </a:solidFill>
              <a:highlight>
                <a:srgbClr val="741B47"/>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rPr lang="en" sz="2300">
                <a:solidFill>
                  <a:schemeClr val="lt1"/>
                </a:solidFill>
                <a:highlight>
                  <a:srgbClr val="666666"/>
                </a:highlight>
                <a:latin typeface="Proxima Nova"/>
                <a:ea typeface="Proxima Nova"/>
                <a:cs typeface="Proxima Nova"/>
                <a:sym typeface="Proxima Nova"/>
              </a:rPr>
              <a:t>Do simple user testing. Your </a:t>
            </a:r>
            <a:r>
              <a:rPr lang="en" sz="2300">
                <a:solidFill>
                  <a:schemeClr val="lt1"/>
                </a:solidFill>
                <a:highlight>
                  <a:srgbClr val="666666"/>
                </a:highlight>
                <a:latin typeface="Proxima Nova"/>
                <a:ea typeface="Proxima Nova"/>
                <a:cs typeface="Proxima Nova"/>
                <a:sym typeface="Proxima Nova"/>
              </a:rPr>
              <a:t>website is a great place to start.</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b="1" sz="36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400">
              <a:solidFill>
                <a:schemeClr val="lt1"/>
              </a:solidFill>
              <a:highlight>
                <a:srgbClr val="666666"/>
              </a:highlight>
              <a:latin typeface="Proxima Nova"/>
              <a:ea typeface="Proxima Nova"/>
              <a:cs typeface="Proxima Nova"/>
              <a:sym typeface="Proxima Nov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3"/>
          <p:cNvSpPr txBox="1"/>
          <p:nvPr/>
        </p:nvSpPr>
        <p:spPr>
          <a:xfrm>
            <a:off x="140950" y="-1860700"/>
            <a:ext cx="4292700" cy="434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800">
              <a:solidFill>
                <a:schemeClr val="lt1"/>
              </a:solidFill>
              <a:highlight>
                <a:srgbClr val="741B47"/>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rPr lang="en" sz="2300" u="sng">
                <a:solidFill>
                  <a:schemeClr val="lt1"/>
                </a:solidFill>
                <a:highlight>
                  <a:srgbClr val="666666"/>
                </a:highlight>
                <a:latin typeface="Proxima Nova"/>
                <a:ea typeface="Proxima Nova"/>
                <a:cs typeface="Proxima Nova"/>
                <a:sym typeface="Proxima Nova"/>
                <a:hlinkClick r:id="rId3">
                  <a:extLst>
                    <a:ext uri="{A12FA001-AC4F-418D-AE19-62706E023703}">
                      <ahyp:hlinkClr val="tx"/>
                    </a:ext>
                  </a:extLst>
                </a:hlinkClick>
              </a:rPr>
              <a:t>Steve Krug’s guide to lo-fi usability testing that anyone can do</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rPr lang="en" sz="2300">
                <a:solidFill>
                  <a:schemeClr val="lt1"/>
                </a:solidFill>
                <a:highlight>
                  <a:srgbClr val="666666"/>
                </a:highlight>
                <a:latin typeface="Proxima Nova"/>
                <a:ea typeface="Proxima Nova"/>
                <a:cs typeface="Proxima Nova"/>
                <a:sym typeface="Proxima Nova"/>
              </a:rPr>
              <a:t>Tools like </a:t>
            </a:r>
            <a:r>
              <a:rPr lang="en" sz="2300" u="sng">
                <a:solidFill>
                  <a:schemeClr val="lt1"/>
                </a:solidFill>
                <a:highlight>
                  <a:srgbClr val="666666"/>
                </a:highlight>
                <a:latin typeface="Proxima Nova"/>
                <a:ea typeface="Proxima Nova"/>
                <a:cs typeface="Proxima Nova"/>
                <a:sym typeface="Proxima Nova"/>
                <a:hlinkClick r:id="rId4">
                  <a:extLst>
                    <a:ext uri="{A12FA001-AC4F-418D-AE19-62706E023703}">
                      <ahyp:hlinkClr val="tx"/>
                    </a:ext>
                  </a:extLst>
                </a:hlinkClick>
              </a:rPr>
              <a:t>HotJar</a:t>
            </a:r>
            <a:r>
              <a:rPr lang="en" sz="2300">
                <a:solidFill>
                  <a:schemeClr val="lt1"/>
                </a:solidFill>
                <a:highlight>
                  <a:srgbClr val="666666"/>
                </a:highlight>
                <a:latin typeface="Proxima Nova"/>
                <a:ea typeface="Proxima Nova"/>
                <a:cs typeface="Proxima Nova"/>
                <a:sym typeface="Proxima Nova"/>
              </a:rPr>
              <a:t> and </a:t>
            </a:r>
            <a:r>
              <a:rPr lang="en" sz="2300" u="sng">
                <a:solidFill>
                  <a:schemeClr val="lt1"/>
                </a:solidFill>
                <a:highlight>
                  <a:srgbClr val="666666"/>
                </a:highlight>
                <a:latin typeface="Proxima Nova"/>
                <a:ea typeface="Proxima Nova"/>
                <a:cs typeface="Proxima Nova"/>
                <a:sym typeface="Proxima Nova"/>
                <a:hlinkClick r:id="rId5">
                  <a:extLst>
                    <a:ext uri="{A12FA001-AC4F-418D-AE19-62706E023703}">
                      <ahyp:hlinkClr val="tx"/>
                    </a:ext>
                  </a:extLst>
                </a:hlinkClick>
              </a:rPr>
              <a:t>TruConversion</a:t>
            </a:r>
            <a:r>
              <a:rPr lang="en" sz="2300">
                <a:solidFill>
                  <a:schemeClr val="lt1"/>
                </a:solidFill>
                <a:highlight>
                  <a:srgbClr val="666666"/>
                </a:highlight>
                <a:latin typeface="Proxima Nova"/>
                <a:ea typeface="Proxima Nova"/>
                <a:cs typeface="Proxima Nova"/>
                <a:sym typeface="Proxima Nova"/>
              </a:rPr>
              <a:t> give you ongoing user insights</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b="1" sz="36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400">
              <a:solidFill>
                <a:schemeClr val="lt1"/>
              </a:solidFill>
              <a:highlight>
                <a:srgbClr val="666666"/>
              </a:highlight>
              <a:latin typeface="Proxima Nova"/>
              <a:ea typeface="Proxima Nova"/>
              <a:cs typeface="Proxima Nova"/>
              <a:sym typeface="Proxima Nova"/>
            </a:endParaRPr>
          </a:p>
        </p:txBody>
      </p:sp>
      <p:pic>
        <p:nvPicPr>
          <p:cNvPr id="230" name="Google Shape;230;p43"/>
          <p:cNvPicPr preferRelativeResize="0"/>
          <p:nvPr/>
        </p:nvPicPr>
        <p:blipFill>
          <a:blip r:embed="rId6">
            <a:alphaModFix/>
          </a:blip>
          <a:stretch>
            <a:fillRect/>
          </a:stretch>
        </p:blipFill>
        <p:spPr>
          <a:xfrm>
            <a:off x="3926700" y="1082850"/>
            <a:ext cx="5003224" cy="31982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44"/>
          <p:cNvPicPr preferRelativeResize="0"/>
          <p:nvPr/>
        </p:nvPicPr>
        <p:blipFill>
          <a:blip r:embed="rId3">
            <a:alphaModFix/>
          </a:blip>
          <a:stretch>
            <a:fillRect/>
          </a:stretch>
        </p:blipFill>
        <p:spPr>
          <a:xfrm>
            <a:off x="1" y="0"/>
            <a:ext cx="9260600" cy="6172226"/>
          </a:xfrm>
          <a:prstGeom prst="rect">
            <a:avLst/>
          </a:prstGeom>
          <a:noFill/>
          <a:ln>
            <a:noFill/>
          </a:ln>
        </p:spPr>
      </p:pic>
      <p:sp>
        <p:nvSpPr>
          <p:cNvPr id="236" name="Google Shape;236;p44"/>
          <p:cNvSpPr txBox="1"/>
          <p:nvPr/>
        </p:nvSpPr>
        <p:spPr>
          <a:xfrm>
            <a:off x="1174150" y="449356"/>
            <a:ext cx="8299200" cy="434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800">
              <a:solidFill>
                <a:schemeClr val="lt1"/>
              </a:solidFill>
              <a:highlight>
                <a:srgbClr val="741B47"/>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rPr lang="en" sz="2300">
                <a:solidFill>
                  <a:schemeClr val="lt1"/>
                </a:solidFill>
                <a:highlight>
                  <a:srgbClr val="666666"/>
                </a:highlight>
                <a:latin typeface="Proxima Nova"/>
                <a:ea typeface="Proxima Nova"/>
                <a:cs typeface="Proxima Nova"/>
                <a:sym typeface="Proxima Nova"/>
              </a:rPr>
              <a:t>Build meaningful co-design into your next funding bid.</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b="1" sz="36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400">
              <a:solidFill>
                <a:schemeClr val="lt1"/>
              </a:solidFill>
              <a:highlight>
                <a:srgbClr val="666666"/>
              </a:highlight>
              <a:latin typeface="Proxima Nova"/>
              <a:ea typeface="Proxima Nova"/>
              <a:cs typeface="Proxima Nova"/>
              <a:sym typeface="Proxima Nov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45"/>
          <p:cNvPicPr preferRelativeResize="0"/>
          <p:nvPr/>
        </p:nvPicPr>
        <p:blipFill>
          <a:blip r:embed="rId3">
            <a:alphaModFix/>
          </a:blip>
          <a:stretch>
            <a:fillRect/>
          </a:stretch>
        </p:blipFill>
        <p:spPr>
          <a:xfrm>
            <a:off x="-162424" y="-92350"/>
            <a:ext cx="9381074" cy="6252526"/>
          </a:xfrm>
          <a:prstGeom prst="rect">
            <a:avLst/>
          </a:prstGeom>
          <a:noFill/>
          <a:ln>
            <a:noFill/>
          </a:ln>
        </p:spPr>
      </p:pic>
      <p:sp>
        <p:nvSpPr>
          <p:cNvPr id="242" name="Google Shape;242;p45"/>
          <p:cNvSpPr txBox="1"/>
          <p:nvPr/>
        </p:nvSpPr>
        <p:spPr>
          <a:xfrm>
            <a:off x="422400" y="220756"/>
            <a:ext cx="8299200" cy="434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800">
              <a:solidFill>
                <a:schemeClr val="lt1"/>
              </a:solidFill>
              <a:highlight>
                <a:srgbClr val="741B47"/>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rPr lang="en" sz="2300">
                <a:solidFill>
                  <a:schemeClr val="lt1"/>
                </a:solidFill>
                <a:highlight>
                  <a:srgbClr val="666666"/>
                </a:highlight>
                <a:latin typeface="Proxima Nova"/>
                <a:ea typeface="Proxima Nova"/>
                <a:cs typeface="Proxima Nova"/>
                <a:sym typeface="Proxima Nova"/>
              </a:rPr>
              <a:t>“</a:t>
            </a:r>
            <a:r>
              <a:rPr lang="en" sz="2300">
                <a:solidFill>
                  <a:schemeClr val="lt1"/>
                </a:solidFill>
                <a:highlight>
                  <a:srgbClr val="666666"/>
                </a:highlight>
                <a:latin typeface="Proxima Nova"/>
                <a:ea typeface="Proxima Nova"/>
                <a:cs typeface="Proxima Nova"/>
                <a:sym typeface="Proxima Nova"/>
              </a:rPr>
              <a:t>It is a tool for discovery and exploring opportunities rather than producing final solutions. It aims to start discussion among stakeholders and guide design decisions, for example by building concepts, which informs what should be designed and for whom” - Gyngy Ifekete</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rPr lang="en" sz="2300" u="sng">
                <a:solidFill>
                  <a:schemeClr val="lt1"/>
                </a:solidFill>
                <a:highlight>
                  <a:srgbClr val="666666"/>
                </a:highlight>
                <a:latin typeface="Proxima Nova"/>
                <a:ea typeface="Proxima Nova"/>
                <a:cs typeface="Proxima Nova"/>
                <a:sym typeface="Proxima Nova"/>
                <a:hlinkClick r:id="rId4">
                  <a:extLst>
                    <a:ext uri="{A12FA001-AC4F-418D-AE19-62706E023703}">
                      <ahyp:hlinkClr val="tx"/>
                    </a:ext>
                  </a:extLst>
                </a:hlinkClick>
              </a:rPr>
              <a:t>How to run a co-design session</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b="1" sz="36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400">
              <a:solidFill>
                <a:schemeClr val="lt1"/>
              </a:solidFill>
              <a:highlight>
                <a:srgbClr val="666666"/>
              </a:highlight>
              <a:latin typeface="Proxima Nova"/>
              <a:ea typeface="Proxima Nova"/>
              <a:cs typeface="Proxima Nova"/>
              <a:sym typeface="Proxima Nov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id="247" name="Google Shape;247;p46"/>
          <p:cNvPicPr preferRelativeResize="0"/>
          <p:nvPr/>
        </p:nvPicPr>
        <p:blipFill>
          <a:blip r:embed="rId3">
            <a:alphaModFix/>
          </a:blip>
          <a:stretch>
            <a:fillRect/>
          </a:stretch>
        </p:blipFill>
        <p:spPr>
          <a:xfrm>
            <a:off x="-85361" y="0"/>
            <a:ext cx="9314724" cy="6208300"/>
          </a:xfrm>
          <a:prstGeom prst="rect">
            <a:avLst/>
          </a:prstGeom>
          <a:noFill/>
          <a:ln>
            <a:noFill/>
          </a:ln>
        </p:spPr>
      </p:pic>
      <p:sp>
        <p:nvSpPr>
          <p:cNvPr id="248" name="Google Shape;248;p46"/>
          <p:cNvSpPr txBox="1"/>
          <p:nvPr/>
        </p:nvSpPr>
        <p:spPr>
          <a:xfrm>
            <a:off x="1174150" y="449356"/>
            <a:ext cx="8299200" cy="434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800">
              <a:solidFill>
                <a:schemeClr val="lt1"/>
              </a:solidFill>
              <a:highlight>
                <a:srgbClr val="741B47"/>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rPr lang="en" sz="2300">
                <a:solidFill>
                  <a:schemeClr val="lt1"/>
                </a:solidFill>
                <a:highlight>
                  <a:srgbClr val="666666"/>
                </a:highlight>
                <a:latin typeface="Proxima Nova"/>
                <a:ea typeface="Proxima Nova"/>
                <a:cs typeface="Proxima Nova"/>
                <a:sym typeface="Proxima Nova"/>
              </a:rPr>
              <a:t>Get some training for staff.</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b="1" sz="36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400">
              <a:solidFill>
                <a:schemeClr val="lt1"/>
              </a:solidFill>
              <a:highlight>
                <a:srgbClr val="666666"/>
              </a:highlight>
              <a:latin typeface="Proxima Nova"/>
              <a:ea typeface="Proxima Nova"/>
              <a:cs typeface="Proxima Nova"/>
              <a:sym typeface="Proxima Nov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47"/>
          <p:cNvPicPr preferRelativeResize="0"/>
          <p:nvPr/>
        </p:nvPicPr>
        <p:blipFill>
          <a:blip r:embed="rId3">
            <a:alphaModFix/>
          </a:blip>
          <a:stretch>
            <a:fillRect/>
          </a:stretch>
        </p:blipFill>
        <p:spPr>
          <a:xfrm>
            <a:off x="920259" y="144375"/>
            <a:ext cx="7303482" cy="5143500"/>
          </a:xfrm>
          <a:prstGeom prst="rect">
            <a:avLst/>
          </a:prstGeom>
          <a:noFill/>
          <a:ln>
            <a:noFill/>
          </a:ln>
        </p:spPr>
      </p:pic>
      <p:sp>
        <p:nvSpPr>
          <p:cNvPr id="254" name="Google Shape;254;p47"/>
          <p:cNvSpPr txBox="1"/>
          <p:nvPr/>
        </p:nvSpPr>
        <p:spPr>
          <a:xfrm>
            <a:off x="920250" y="-1253094"/>
            <a:ext cx="8299200" cy="434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800">
              <a:solidFill>
                <a:schemeClr val="lt1"/>
              </a:solidFill>
              <a:highlight>
                <a:srgbClr val="741B47"/>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rPr lang="en" sz="2300" u="sng">
                <a:solidFill>
                  <a:schemeClr val="lt1"/>
                </a:solidFill>
                <a:highlight>
                  <a:srgbClr val="666666"/>
                </a:highlight>
                <a:latin typeface="Proxima Nova"/>
                <a:ea typeface="Proxima Nova"/>
                <a:cs typeface="Proxima Nova"/>
                <a:sym typeface="Proxima Nova"/>
                <a:hlinkClick r:id="rId4">
                  <a:extLst>
                    <a:ext uri="{A12FA001-AC4F-418D-AE19-62706E023703}">
                      <ahyp:hlinkClr val="tx"/>
                    </a:ext>
                  </a:extLst>
                </a:hlinkClick>
              </a:rPr>
              <a:t>www.thirdsectorlab.co.uk/training</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b="1" sz="36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400">
              <a:solidFill>
                <a:schemeClr val="lt1"/>
              </a:solidFill>
              <a:highlight>
                <a:srgbClr val="666666"/>
              </a:highlight>
              <a:latin typeface="Proxima Nova"/>
              <a:ea typeface="Proxima Nova"/>
              <a:cs typeface="Proxima Nova"/>
              <a:sym typeface="Proxima Nov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id="259" name="Google Shape;259;p48"/>
          <p:cNvPicPr preferRelativeResize="0"/>
          <p:nvPr/>
        </p:nvPicPr>
        <p:blipFill>
          <a:blip r:embed="rId3">
            <a:alphaModFix/>
          </a:blip>
          <a:stretch>
            <a:fillRect/>
          </a:stretch>
        </p:blipFill>
        <p:spPr>
          <a:xfrm>
            <a:off x="0" y="0"/>
            <a:ext cx="9144000" cy="5143500"/>
          </a:xfrm>
          <a:prstGeom prst="rect">
            <a:avLst/>
          </a:prstGeom>
          <a:noFill/>
          <a:ln>
            <a:noFill/>
          </a:ln>
        </p:spPr>
      </p:pic>
      <p:sp>
        <p:nvSpPr>
          <p:cNvPr id="260" name="Google Shape;260;p48"/>
          <p:cNvSpPr txBox="1"/>
          <p:nvPr/>
        </p:nvSpPr>
        <p:spPr>
          <a:xfrm>
            <a:off x="1174150" y="449356"/>
            <a:ext cx="8299200" cy="434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800">
              <a:solidFill>
                <a:schemeClr val="lt1"/>
              </a:solidFill>
              <a:highlight>
                <a:srgbClr val="741B47"/>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rPr lang="en" sz="2300">
                <a:solidFill>
                  <a:schemeClr val="lt1"/>
                </a:solidFill>
                <a:highlight>
                  <a:srgbClr val="666666"/>
                </a:highlight>
                <a:latin typeface="Proxima Nova"/>
                <a:ea typeface="Proxima Nova"/>
                <a:cs typeface="Proxima Nova"/>
                <a:sym typeface="Proxima Nova"/>
              </a:rPr>
              <a:t>Get someone on your board who cares about this stuff.</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b="1" sz="36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400">
              <a:solidFill>
                <a:schemeClr val="lt1"/>
              </a:solidFill>
              <a:highlight>
                <a:srgbClr val="666666"/>
              </a:highlight>
              <a:latin typeface="Proxima Nova"/>
              <a:ea typeface="Proxima Nova"/>
              <a:cs typeface="Proxima Nova"/>
              <a:sym typeface="Proxima Nov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id="265" name="Google Shape;265;p49"/>
          <p:cNvPicPr preferRelativeResize="0"/>
          <p:nvPr/>
        </p:nvPicPr>
        <p:blipFill>
          <a:blip r:embed="rId3">
            <a:alphaModFix/>
          </a:blip>
          <a:stretch>
            <a:fillRect/>
          </a:stretch>
        </p:blipFill>
        <p:spPr>
          <a:xfrm>
            <a:off x="4730355" y="0"/>
            <a:ext cx="4413640" cy="5143500"/>
          </a:xfrm>
          <a:prstGeom prst="rect">
            <a:avLst/>
          </a:prstGeom>
          <a:noFill/>
          <a:ln>
            <a:noFill/>
          </a:ln>
        </p:spPr>
      </p:pic>
      <p:sp>
        <p:nvSpPr>
          <p:cNvPr id="266" name="Google Shape;266;p49"/>
          <p:cNvSpPr txBox="1"/>
          <p:nvPr/>
        </p:nvSpPr>
        <p:spPr>
          <a:xfrm>
            <a:off x="67250" y="-639500"/>
            <a:ext cx="6008700" cy="434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800">
              <a:solidFill>
                <a:schemeClr val="lt1"/>
              </a:solidFill>
              <a:highlight>
                <a:srgbClr val="741B47"/>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rPr lang="en" sz="2300">
                <a:solidFill>
                  <a:schemeClr val="lt1"/>
                </a:solidFill>
                <a:highlight>
                  <a:srgbClr val="666666"/>
                </a:highlight>
                <a:latin typeface="Proxima Nova"/>
                <a:ea typeface="Proxima Nova"/>
                <a:cs typeface="Proxima Nova"/>
                <a:sym typeface="Proxima Nova"/>
              </a:rPr>
              <a:t>User-research Hannah Wallwork has helped transform Cycling Without Age England’s approach to user-centred design.</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rPr lang="en" sz="2300" u="sng">
                <a:solidFill>
                  <a:schemeClr val="lt1"/>
                </a:solidFill>
                <a:highlight>
                  <a:srgbClr val="666666"/>
                </a:highlight>
                <a:latin typeface="Proxima Nova"/>
                <a:ea typeface="Proxima Nova"/>
                <a:cs typeface="Proxima Nova"/>
                <a:sym typeface="Proxima Nova"/>
                <a:hlinkClick r:id="rId4">
                  <a:extLst>
                    <a:ext uri="{A12FA001-AC4F-418D-AE19-62706E023703}">
                      <ahyp:hlinkClr val="tx"/>
                    </a:ext>
                  </a:extLst>
                </a:hlinkClick>
              </a:rPr>
              <a:t>Digital Trustees</a:t>
            </a:r>
            <a:r>
              <a:rPr lang="en" sz="2300">
                <a:solidFill>
                  <a:schemeClr val="lt1"/>
                </a:solidFill>
                <a:highlight>
                  <a:srgbClr val="666666"/>
                </a:highlight>
                <a:latin typeface="Proxima Nova"/>
                <a:ea typeface="Proxima Nova"/>
                <a:cs typeface="Proxima Nova"/>
                <a:sym typeface="Proxima Nova"/>
              </a:rPr>
              <a:t> - Find your own Hannah</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b="1" sz="36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400">
              <a:solidFill>
                <a:schemeClr val="lt1"/>
              </a:solidFill>
              <a:highlight>
                <a:srgbClr val="666666"/>
              </a:highlight>
              <a:latin typeface="Proxima Nova"/>
              <a:ea typeface="Proxima Nova"/>
              <a:cs typeface="Proxima Nova"/>
              <a:sym typeface="Proxima Nov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50"/>
          <p:cNvPicPr preferRelativeResize="0"/>
          <p:nvPr/>
        </p:nvPicPr>
        <p:blipFill>
          <a:blip r:embed="rId3">
            <a:alphaModFix/>
          </a:blip>
          <a:stretch>
            <a:fillRect/>
          </a:stretch>
        </p:blipFill>
        <p:spPr>
          <a:xfrm>
            <a:off x="-555379" y="0"/>
            <a:ext cx="11985377" cy="6741775"/>
          </a:xfrm>
          <a:prstGeom prst="rect">
            <a:avLst/>
          </a:prstGeom>
          <a:noFill/>
          <a:ln>
            <a:noFill/>
          </a:ln>
        </p:spPr>
      </p:pic>
      <p:sp>
        <p:nvSpPr>
          <p:cNvPr id="272" name="Google Shape;272;p50"/>
          <p:cNvSpPr txBox="1"/>
          <p:nvPr/>
        </p:nvSpPr>
        <p:spPr>
          <a:xfrm>
            <a:off x="452450" y="468525"/>
            <a:ext cx="7003500" cy="4005900"/>
          </a:xfrm>
          <a:prstGeom prst="rect">
            <a:avLst/>
          </a:prstGeom>
          <a:noFill/>
          <a:ln>
            <a:noFill/>
          </a:ln>
        </p:spPr>
        <p:txBody>
          <a:bodyPr anchorCtr="0" anchor="t" bIns="38100" lIns="38100" spcFirstLastPara="1" rIns="38100" wrap="square" tIns="38100">
            <a:noAutofit/>
          </a:bodyPr>
          <a:lstStyle/>
          <a:p>
            <a:pPr indent="0" lvl="0" marL="0" rtl="0" algn="l">
              <a:spcBef>
                <a:spcPts val="0"/>
              </a:spcBef>
              <a:spcAft>
                <a:spcPts val="0"/>
              </a:spcAft>
              <a:buClr>
                <a:schemeClr val="dk1"/>
              </a:buClr>
              <a:buSzPts val="1100"/>
              <a:buFont typeface="Arial"/>
              <a:buNone/>
            </a:pPr>
            <a:r>
              <a:rPr b="1" lang="en" sz="3600">
                <a:solidFill>
                  <a:schemeClr val="lt1"/>
                </a:solidFill>
                <a:highlight>
                  <a:srgbClr val="4BA173"/>
                </a:highlight>
                <a:latin typeface="Proxima Nova"/>
                <a:ea typeface="Proxima Nova"/>
                <a:cs typeface="Proxima Nova"/>
                <a:sym typeface="Proxima Nova"/>
              </a:rPr>
              <a:t>How are services ‘designed’ in your organisation right now?</a:t>
            </a:r>
            <a:endParaRPr b="1" sz="3600">
              <a:solidFill>
                <a:schemeClr val="lt1"/>
              </a:solidFill>
              <a:highlight>
                <a:srgbClr val="4BA173"/>
              </a:highlight>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b="1" sz="3600">
              <a:solidFill>
                <a:schemeClr val="lt1"/>
              </a:solidFill>
              <a:highlight>
                <a:srgbClr val="4BA173"/>
              </a:highlight>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lang="en" sz="3600">
                <a:solidFill>
                  <a:schemeClr val="lt1"/>
                </a:solidFill>
                <a:highlight>
                  <a:srgbClr val="4BA173"/>
                </a:highlight>
                <a:latin typeface="Proxima Nova"/>
                <a:ea typeface="Proxima Nova"/>
                <a:cs typeface="Proxima Nova"/>
                <a:sym typeface="Proxima Nova"/>
              </a:rPr>
              <a:t>Think about how you do/don’t currently understand user needs, co-create, test ideas and make decisions.</a:t>
            </a:r>
            <a:endParaRPr sz="3600">
              <a:solidFill>
                <a:schemeClr val="lt1"/>
              </a:solidFill>
              <a:highlight>
                <a:srgbClr val="4BA173"/>
              </a:highlight>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b="1" sz="3600">
              <a:solidFill>
                <a:schemeClr val="lt1"/>
              </a:solidFill>
              <a:highlight>
                <a:srgbClr val="4BA173"/>
              </a:highlight>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sz="3600">
              <a:solidFill>
                <a:schemeClr val="lt1"/>
              </a:solidFill>
              <a:highlight>
                <a:srgbClr val="4BA173"/>
              </a:highlight>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i="1" sz="3600">
              <a:solidFill>
                <a:schemeClr val="lt1"/>
              </a:solidFill>
              <a:highlight>
                <a:srgbClr val="4BA173"/>
              </a:highlight>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b="1" sz="3600">
              <a:solidFill>
                <a:srgbClr val="FFFFFF"/>
              </a:solidFill>
              <a:highlight>
                <a:srgbClr val="4BA173"/>
              </a:highlight>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24"/>
          <p:cNvPicPr preferRelativeResize="0"/>
          <p:nvPr/>
        </p:nvPicPr>
        <p:blipFill rotWithShape="1">
          <a:blip r:embed="rId3">
            <a:alphaModFix/>
          </a:blip>
          <a:srcRect b="489" l="8080" r="-8080" t="-490"/>
          <a:stretch/>
        </p:blipFill>
        <p:spPr>
          <a:xfrm>
            <a:off x="-3" y="-1317425"/>
            <a:ext cx="9983278" cy="7365600"/>
          </a:xfrm>
          <a:prstGeom prst="rect">
            <a:avLst/>
          </a:prstGeom>
          <a:noFill/>
          <a:ln>
            <a:noFill/>
          </a:ln>
        </p:spPr>
      </p:pic>
      <p:sp>
        <p:nvSpPr>
          <p:cNvPr id="115" name="Google Shape;115;p24"/>
          <p:cNvSpPr txBox="1"/>
          <p:nvPr/>
        </p:nvSpPr>
        <p:spPr>
          <a:xfrm>
            <a:off x="1089925" y="-326256"/>
            <a:ext cx="8299200" cy="434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800">
              <a:solidFill>
                <a:schemeClr val="lt1"/>
              </a:solidFill>
              <a:highlight>
                <a:srgbClr val="741B47"/>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rPr lang="en" sz="2300">
                <a:solidFill>
                  <a:schemeClr val="lt1"/>
                </a:solidFill>
                <a:highlight>
                  <a:srgbClr val="666666"/>
                </a:highlight>
                <a:latin typeface="Proxima Nova"/>
                <a:ea typeface="Proxima Nova"/>
                <a:cs typeface="Proxima Nova"/>
                <a:sym typeface="Proxima Nova"/>
              </a:rPr>
              <a:t>Start with some definitions. Get everyone on the same page.</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b="1" sz="36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400">
              <a:solidFill>
                <a:schemeClr val="lt1"/>
              </a:solidFill>
              <a:highlight>
                <a:srgbClr val="666666"/>
              </a:highlight>
              <a:latin typeface="Proxima Nova"/>
              <a:ea typeface="Proxima Nova"/>
              <a:cs typeface="Proxima Nova"/>
              <a:sym typeface="Proxima Nov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51"/>
          <p:cNvSpPr txBox="1"/>
          <p:nvPr>
            <p:ph idx="1" type="subTitle"/>
          </p:nvPr>
        </p:nvSpPr>
        <p:spPr>
          <a:xfrm>
            <a:off x="510450" y="3039000"/>
            <a:ext cx="8402700" cy="139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Any </a:t>
            </a:r>
            <a:r>
              <a:rPr b="1" lang="en" sz="1800"/>
              <a:t>questions</a:t>
            </a:r>
            <a:r>
              <a:rPr b="1" lang="en" sz="1800"/>
              <a:t>?</a:t>
            </a:r>
            <a:endParaRPr b="1" sz="1800"/>
          </a:p>
          <a:p>
            <a:pPr indent="0" lvl="0" marL="0" rtl="0" algn="l">
              <a:spcBef>
                <a:spcPts val="0"/>
              </a:spcBef>
              <a:spcAft>
                <a:spcPts val="0"/>
              </a:spcAft>
              <a:buNone/>
            </a:pPr>
            <a:r>
              <a:rPr lang="en" sz="1800"/>
              <a:t>Ross McCulloch</a:t>
            </a:r>
            <a:endParaRPr sz="1800"/>
          </a:p>
          <a:p>
            <a:pPr indent="0" lvl="0" marL="0" rtl="0" algn="l">
              <a:spcBef>
                <a:spcPts val="0"/>
              </a:spcBef>
              <a:spcAft>
                <a:spcPts val="0"/>
              </a:spcAft>
              <a:buNone/>
            </a:pPr>
            <a:r>
              <a:rPr lang="en" sz="1800" u="sng">
                <a:solidFill>
                  <a:schemeClr val="hlink"/>
                </a:solidFill>
                <a:hlinkClick r:id="rId3"/>
              </a:rPr>
              <a:t>www.thirdsectorlab.co.uk</a:t>
            </a:r>
            <a:endParaRPr sz="1800"/>
          </a:p>
          <a:p>
            <a:pPr indent="0" lvl="0" marL="0" rtl="0" algn="l">
              <a:spcBef>
                <a:spcPts val="0"/>
              </a:spcBef>
              <a:spcAft>
                <a:spcPts val="0"/>
              </a:spcAft>
              <a:buNone/>
            </a:pPr>
            <a:r>
              <a:rPr lang="en" sz="1800"/>
              <a:t>ross@thirdsectorlab.co.uk </a:t>
            </a:r>
            <a:endParaRPr sz="1800"/>
          </a:p>
          <a:p>
            <a:pPr indent="0" lvl="0" marL="0" rtl="0" algn="l">
              <a:spcBef>
                <a:spcPts val="0"/>
              </a:spcBef>
              <a:spcAft>
                <a:spcPts val="0"/>
              </a:spcAft>
              <a:buNone/>
            </a:pPr>
            <a:r>
              <a:rPr lang="en" sz="1800"/>
              <a:t>075151 62 686</a:t>
            </a:r>
            <a:endParaRPr sz="1800"/>
          </a:p>
          <a:p>
            <a:pPr indent="0" lvl="0" marL="0" rtl="0" algn="l">
              <a:spcBef>
                <a:spcPts val="0"/>
              </a:spcBef>
              <a:spcAft>
                <a:spcPts val="0"/>
              </a:spcAft>
              <a:buNone/>
            </a:pPr>
            <a:r>
              <a:rPr b="1" lang="en" sz="1800"/>
              <a:t>🐦 </a:t>
            </a:r>
            <a:r>
              <a:rPr b="1" lang="en" sz="1800" u="sng">
                <a:solidFill>
                  <a:schemeClr val="accent5"/>
                </a:solidFill>
                <a:hlinkClick r:id="rId4">
                  <a:extLst>
                    <a:ext uri="{A12FA001-AC4F-418D-AE19-62706E023703}">
                      <ahyp:hlinkClr val="tx"/>
                    </a:ext>
                  </a:extLst>
                </a:hlinkClick>
              </a:rPr>
              <a:t>@ThirdSectorLab</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pic>
        <p:nvPicPr>
          <p:cNvPr id="278" name="Google Shape;278;p51"/>
          <p:cNvPicPr preferRelativeResize="0"/>
          <p:nvPr/>
        </p:nvPicPr>
        <p:blipFill>
          <a:blip r:embed="rId5">
            <a:alphaModFix/>
          </a:blip>
          <a:stretch>
            <a:fillRect/>
          </a:stretch>
        </p:blipFill>
        <p:spPr>
          <a:xfrm>
            <a:off x="3204900" y="123750"/>
            <a:ext cx="2734200" cy="2734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25"/>
          <p:cNvPicPr preferRelativeResize="0"/>
          <p:nvPr/>
        </p:nvPicPr>
        <p:blipFill>
          <a:blip r:embed="rId3">
            <a:alphaModFix/>
          </a:blip>
          <a:stretch>
            <a:fillRect/>
          </a:stretch>
        </p:blipFill>
        <p:spPr>
          <a:xfrm>
            <a:off x="-458325" y="-434500"/>
            <a:ext cx="10729948" cy="7151549"/>
          </a:xfrm>
          <a:prstGeom prst="rect">
            <a:avLst/>
          </a:prstGeom>
          <a:noFill/>
          <a:ln>
            <a:noFill/>
          </a:ln>
        </p:spPr>
      </p:pic>
      <p:sp>
        <p:nvSpPr>
          <p:cNvPr id="121" name="Google Shape;121;p25"/>
          <p:cNvSpPr txBox="1"/>
          <p:nvPr/>
        </p:nvSpPr>
        <p:spPr>
          <a:xfrm>
            <a:off x="187550" y="-350306"/>
            <a:ext cx="8299200" cy="434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800">
              <a:solidFill>
                <a:schemeClr val="lt1"/>
              </a:solidFill>
              <a:highlight>
                <a:srgbClr val="741B47"/>
              </a:highlight>
              <a:latin typeface="Proxima Nova"/>
              <a:ea typeface="Proxima Nova"/>
              <a:cs typeface="Proxima Nova"/>
              <a:sym typeface="Proxima Nova"/>
            </a:endParaRPr>
          </a:p>
          <a:p>
            <a:pPr indent="0" lvl="0" marL="0" rtl="0" algn="l">
              <a:spcBef>
                <a:spcPts val="0"/>
              </a:spcBef>
              <a:spcAft>
                <a:spcPts val="0"/>
              </a:spcAft>
              <a:buNone/>
            </a:pPr>
            <a:r>
              <a:rPr lang="en" sz="2300">
                <a:solidFill>
                  <a:schemeClr val="lt1"/>
                </a:solidFill>
                <a:highlight>
                  <a:srgbClr val="666666"/>
                </a:highlight>
                <a:latin typeface="Proxima Nova"/>
                <a:ea typeface="Proxima Nova"/>
                <a:cs typeface="Proxima Nova"/>
                <a:sym typeface="Proxima Nova"/>
              </a:rPr>
              <a:t>When we talk about ‘design’ we mean…</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b="1" sz="36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rPr b="1" lang="en" sz="3600">
                <a:solidFill>
                  <a:schemeClr val="lt1"/>
                </a:solidFill>
                <a:highlight>
                  <a:srgbClr val="666666"/>
                </a:highlight>
                <a:latin typeface="Proxima Nova"/>
                <a:ea typeface="Proxima Nova"/>
                <a:cs typeface="Proxima Nova"/>
                <a:sym typeface="Proxima Nova"/>
              </a:rPr>
              <a:t>“Design is a process, a way of creating services so users can solve a problem, complete tasks and achieve a goal.”  </a:t>
            </a:r>
            <a:r>
              <a:rPr lang="en" sz="2400">
                <a:solidFill>
                  <a:schemeClr val="lt1"/>
                </a:solidFill>
                <a:highlight>
                  <a:srgbClr val="666666"/>
                </a:highlight>
                <a:latin typeface="Proxima Nova"/>
                <a:ea typeface="Proxima Nova"/>
                <a:cs typeface="Proxima Nova"/>
                <a:sym typeface="Proxima Nova"/>
              </a:rPr>
              <a:t>Maddie Stark, SCVO</a:t>
            </a:r>
            <a:endParaRPr sz="2400">
              <a:solidFill>
                <a:schemeClr val="lt1"/>
              </a:solidFill>
              <a:highlight>
                <a:srgbClr val="666666"/>
              </a:highlight>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27" name="Google Shape;127;p26"/>
          <p:cNvPicPr preferRelativeResize="0"/>
          <p:nvPr/>
        </p:nvPicPr>
        <p:blipFill>
          <a:blip r:embed="rId3">
            <a:alphaModFix/>
          </a:blip>
          <a:stretch>
            <a:fillRect/>
          </a:stretch>
        </p:blipFill>
        <p:spPr>
          <a:xfrm>
            <a:off x="852050" y="386875"/>
            <a:ext cx="7129626" cy="4395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27"/>
          <p:cNvPicPr preferRelativeResize="0"/>
          <p:nvPr/>
        </p:nvPicPr>
        <p:blipFill>
          <a:blip r:embed="rId3">
            <a:alphaModFix/>
          </a:blip>
          <a:stretch>
            <a:fillRect/>
          </a:stretch>
        </p:blipFill>
        <p:spPr>
          <a:xfrm>
            <a:off x="-12" y="-1820575"/>
            <a:ext cx="9247475" cy="12329947"/>
          </a:xfrm>
          <a:prstGeom prst="rect">
            <a:avLst/>
          </a:prstGeom>
          <a:noFill/>
          <a:ln>
            <a:noFill/>
          </a:ln>
        </p:spPr>
      </p:pic>
      <p:sp>
        <p:nvSpPr>
          <p:cNvPr id="133" name="Google Shape;133;p27"/>
          <p:cNvSpPr txBox="1"/>
          <p:nvPr/>
        </p:nvSpPr>
        <p:spPr>
          <a:xfrm>
            <a:off x="422400" y="401244"/>
            <a:ext cx="8299200" cy="434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800">
              <a:solidFill>
                <a:schemeClr val="lt1"/>
              </a:solidFill>
              <a:highlight>
                <a:srgbClr val="741B47"/>
              </a:highlight>
              <a:latin typeface="Proxima Nova"/>
              <a:ea typeface="Proxima Nova"/>
              <a:cs typeface="Proxima Nova"/>
              <a:sym typeface="Proxima Nova"/>
            </a:endParaRPr>
          </a:p>
          <a:p>
            <a:pPr indent="0" lvl="0" marL="0" rtl="0" algn="l">
              <a:spcBef>
                <a:spcPts val="0"/>
              </a:spcBef>
              <a:spcAft>
                <a:spcPts val="0"/>
              </a:spcAft>
              <a:buNone/>
            </a:pPr>
            <a:r>
              <a:rPr lang="en" sz="2300">
                <a:solidFill>
                  <a:schemeClr val="lt1"/>
                </a:solidFill>
                <a:highlight>
                  <a:srgbClr val="666666"/>
                </a:highlight>
                <a:latin typeface="Proxima Nova"/>
                <a:ea typeface="Proxima Nova"/>
                <a:cs typeface="Proxima Nova"/>
                <a:sym typeface="Proxima Nova"/>
              </a:rPr>
              <a:t>When we talk about ‘digital’ we mean…</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b="1" sz="36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rPr b="1" lang="en" sz="3600">
                <a:solidFill>
                  <a:schemeClr val="lt1"/>
                </a:solidFill>
                <a:highlight>
                  <a:srgbClr val="666666"/>
                </a:highlight>
                <a:latin typeface="Proxima Nova"/>
                <a:ea typeface="Proxima Nova"/>
                <a:cs typeface="Proxima Nova"/>
                <a:sym typeface="Proxima Nova"/>
              </a:rPr>
              <a:t>“Applying the culture, processes, business models &amp; technologies of the internet era to respond to people’s raised expectations.”</a:t>
            </a:r>
            <a:endParaRPr b="1" sz="36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rPr lang="en" sz="2400">
                <a:solidFill>
                  <a:schemeClr val="lt1"/>
                </a:solidFill>
                <a:highlight>
                  <a:srgbClr val="666666"/>
                </a:highlight>
                <a:latin typeface="Proxima Nova"/>
                <a:ea typeface="Proxima Nova"/>
                <a:cs typeface="Proxima Nova"/>
                <a:sym typeface="Proxima Nova"/>
              </a:rPr>
              <a:t>Tom Loosemore, Public Digital</a:t>
            </a:r>
            <a:endParaRPr sz="24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b="1" sz="3600">
              <a:solidFill>
                <a:schemeClr val="lt1"/>
              </a:solidFill>
              <a:highlight>
                <a:srgbClr val="666666"/>
              </a:highlight>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28"/>
          <p:cNvPicPr preferRelativeResize="0"/>
          <p:nvPr/>
        </p:nvPicPr>
        <p:blipFill>
          <a:blip r:embed="rId3">
            <a:alphaModFix/>
          </a:blip>
          <a:stretch>
            <a:fillRect/>
          </a:stretch>
        </p:blipFill>
        <p:spPr>
          <a:xfrm>
            <a:off x="-1056025" y="-141500"/>
            <a:ext cx="5692400" cy="5692400"/>
          </a:xfrm>
          <a:prstGeom prst="rect">
            <a:avLst/>
          </a:prstGeom>
          <a:noFill/>
          <a:ln>
            <a:noFill/>
          </a:ln>
        </p:spPr>
      </p:pic>
      <p:sp>
        <p:nvSpPr>
          <p:cNvPr id="139" name="Google Shape;139;p28"/>
          <p:cNvSpPr txBox="1"/>
          <p:nvPr>
            <p:ph type="title"/>
          </p:nvPr>
        </p:nvSpPr>
        <p:spPr>
          <a:xfrm>
            <a:off x="322900" y="616800"/>
            <a:ext cx="4045200" cy="2773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600">
                <a:solidFill>
                  <a:srgbClr val="FFFFFF"/>
                </a:solidFill>
              </a:rPr>
              <a:t>“This is really about </a:t>
            </a:r>
            <a:r>
              <a:rPr b="1" lang="en" sz="2600">
                <a:solidFill>
                  <a:srgbClr val="FFFFFF"/>
                </a:solidFill>
              </a:rPr>
              <a:t>service transformation </a:t>
            </a:r>
            <a:r>
              <a:rPr lang="en" sz="2600">
                <a:solidFill>
                  <a:srgbClr val="FFFFFF"/>
                </a:solidFill>
              </a:rPr>
              <a:t>enabled by digital - not digital transformation.”</a:t>
            </a:r>
            <a:endParaRPr sz="2600">
              <a:solidFill>
                <a:srgbClr val="FFFFFF"/>
              </a:solidFill>
            </a:endParaRPr>
          </a:p>
        </p:txBody>
      </p:sp>
      <p:sp>
        <p:nvSpPr>
          <p:cNvPr id="140" name="Google Shape;140;p28"/>
          <p:cNvSpPr txBox="1"/>
          <p:nvPr>
            <p:ph idx="2" type="body"/>
          </p:nvPr>
        </p:nvSpPr>
        <p:spPr>
          <a:xfrm>
            <a:off x="4964050" y="3250350"/>
            <a:ext cx="3837000" cy="116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Sarah Prag</a:t>
            </a:r>
            <a:endParaRPr sz="2400"/>
          </a:p>
          <a:p>
            <a:pPr indent="0" lvl="0" marL="0" rtl="0" algn="l">
              <a:spcBef>
                <a:spcPts val="1600"/>
              </a:spcBef>
              <a:spcAft>
                <a:spcPts val="1600"/>
              </a:spcAft>
              <a:buNone/>
            </a:pPr>
            <a:r>
              <a:rPr lang="en" sz="2400"/>
              <a:t>Quotidian Consulting</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29"/>
          <p:cNvPicPr preferRelativeResize="0"/>
          <p:nvPr/>
        </p:nvPicPr>
        <p:blipFill>
          <a:blip r:embed="rId3">
            <a:alphaModFix/>
          </a:blip>
          <a:stretch>
            <a:fillRect/>
          </a:stretch>
        </p:blipFill>
        <p:spPr>
          <a:xfrm>
            <a:off x="-66575" y="-30100"/>
            <a:ext cx="9277148" cy="5299924"/>
          </a:xfrm>
          <a:prstGeom prst="rect">
            <a:avLst/>
          </a:prstGeom>
          <a:noFill/>
          <a:ln>
            <a:noFill/>
          </a:ln>
        </p:spPr>
      </p:pic>
      <p:sp>
        <p:nvSpPr>
          <p:cNvPr id="146" name="Google Shape;146;p29"/>
          <p:cNvSpPr txBox="1"/>
          <p:nvPr/>
        </p:nvSpPr>
        <p:spPr>
          <a:xfrm>
            <a:off x="1174150" y="449356"/>
            <a:ext cx="8299200" cy="434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800">
              <a:solidFill>
                <a:schemeClr val="lt1"/>
              </a:solidFill>
              <a:highlight>
                <a:srgbClr val="741B47"/>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3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rPr lang="en" sz="2300">
                <a:solidFill>
                  <a:schemeClr val="lt1"/>
                </a:solidFill>
                <a:highlight>
                  <a:srgbClr val="666666"/>
                </a:highlight>
                <a:latin typeface="Proxima Nova"/>
                <a:ea typeface="Proxima Nova"/>
                <a:cs typeface="Proxima Nova"/>
                <a:sym typeface="Proxima Nova"/>
              </a:rPr>
              <a:t>Actually define your users. </a:t>
            </a:r>
            <a:endParaRPr b="1" sz="3600">
              <a:solidFill>
                <a:schemeClr val="lt1"/>
              </a:solidFill>
              <a:highlight>
                <a:srgbClr val="666666"/>
              </a:highlight>
              <a:latin typeface="Proxima Nova"/>
              <a:ea typeface="Proxima Nova"/>
              <a:cs typeface="Proxima Nova"/>
              <a:sym typeface="Proxima Nova"/>
            </a:endParaRPr>
          </a:p>
          <a:p>
            <a:pPr indent="0" lvl="0" marL="0" rtl="0" algn="l">
              <a:spcBef>
                <a:spcPts val="0"/>
              </a:spcBef>
              <a:spcAft>
                <a:spcPts val="0"/>
              </a:spcAft>
              <a:buNone/>
            </a:pPr>
            <a:r>
              <a:t/>
            </a:r>
            <a:endParaRPr sz="2400">
              <a:solidFill>
                <a:schemeClr val="lt1"/>
              </a:solidFill>
              <a:highlight>
                <a:srgbClr val="666666"/>
              </a:highlight>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30"/>
          <p:cNvPicPr preferRelativeResize="0"/>
          <p:nvPr/>
        </p:nvPicPr>
        <p:blipFill>
          <a:blip r:embed="rId3">
            <a:alphaModFix/>
          </a:blip>
          <a:stretch>
            <a:fillRect/>
          </a:stretch>
        </p:blipFill>
        <p:spPr>
          <a:xfrm>
            <a:off x="919163" y="200025"/>
            <a:ext cx="7305675" cy="4743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