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0"/>
  </p:normalViewPr>
  <p:slideViewPr>
    <p:cSldViewPr snapToGrid="0" snapToObjects="1">
      <p:cViewPr varScale="1">
        <p:scale>
          <a:sx n="132" d="100"/>
          <a:sy n="13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71c0bb5-a7a4-454c-8e87-da34ac8e7c6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933ba69-5d69-4728-82f8-2508bc0063b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2e4b6a0-dcc1-411a-b78d-ca43bb81de4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b34d271-52aa-4134-8b7d-6d6185c6fdc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f80b03-ed10-4a98-9395-42119f4fc77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49ac13e-7ed4-4d21-b0f3-95b273a6be9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4ceb689-fe03-4242-b56a-f52363190f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f8a6d6-15a0-4dd6-be66-8c916356a78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2481437-d623-4bb6-b399-572432df326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889dfb5-69c9-4a7e-9ee1-f3304b63d7f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c163b4-c55b-471c-8da7-be4295c3d5e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28f2638-e15d-442e-92f9-605db1f3566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Macintosh PowerPoint</Application>
  <PresentationFormat>On-screen Show (16:9)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Bruce Tait</cp:lastModifiedBy>
  <cp:revision>1</cp:revision>
  <dcterms:created xsi:type="dcterms:W3CDTF">2025-03-24T13:49:47Z</dcterms:created>
  <dcterms:modified xsi:type="dcterms:W3CDTF">2025-03-24T15:42:12Z</dcterms:modified>
</cp:coreProperties>
</file>