
<file path=[Content_Types].xml><?xml version="1.0" encoding="utf-8"?>
<Types xmlns="http://schemas.openxmlformats.org/package/2006/content-types">
  <Default Extension="jpg" ContentType="image/jp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590"/>
  </p:normalViewPr>
  <p:slideViewPr>
    <p:cSldViewPr snapToGrid="0" snapToObjects="1">
      <p:cViewPr varScale="1">
        <p:scale>
          <a:sx n="132" d="100"/>
          <a:sy n="132" d="100"/>
        </p:scale>
        <p:origin x="50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2853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e0ea69c2-d0f1-410e-a302-fffdd4cc6964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b35d154c-1c87-483a-ba4b-6bb5c36832af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7b8065f7-56a7-459a-8ce3-7089057d11f6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99acb42b-62e1-4f71-805c-7176b5ad47db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f67a1d03-74a7-4cb0-a02a-a369fa6c6ede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4337f886-d530-4e17-82d5-1bc449b98504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9be8d7e6-96f4-4380-9f21-6fe8821f2928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798df0fd-cf0a-4688-81a0-b84b99ebdca4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7c9e59f7-115a-4f42-b10d-9d0d7eea0b96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b5388f17-16ab-4cee-8973-8fba10621862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beb9d3ec-654f-486b-a181-6a17f47d09ec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71a978a0-7ab5-4d0a-86f6-2c8627d877b7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a719b448-6a98-4060-b0fd-30976ca6c050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30e7bc46-96bc-4b77-a375-38e63318f6a7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73044098-85c0-4904-9f21-153b73cd3153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3ac0efe8-0120-409f-8bdb-3ee71fdd00b5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8dd836e8-5d37-4d42-9284-9bb80bcb9c61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be085370-14b2-478b-9595-a9264759e15f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9dc430e2-a9d9-4f64-880f-ae649fc37fbe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c788265b-40cf-4f0b-834e-bad86f561b88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c8176cff-f2ca-427e-93d3-1f3719b370ce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954a38c2-b28c-44ce-9567-80315b91649f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22</Words>
  <Application>Microsoft Macintosh PowerPoint</Application>
  <PresentationFormat>On-screen Show (16:9)</PresentationFormat>
  <Paragraphs>22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Bruce Tait</cp:lastModifiedBy>
  <cp:revision>1</cp:revision>
  <dcterms:created xsi:type="dcterms:W3CDTF">2025-03-24T13:30:38Z</dcterms:created>
  <dcterms:modified xsi:type="dcterms:W3CDTF">2025-03-24T15:45:43Z</dcterms:modified>
</cp:coreProperties>
</file>