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32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31F2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509503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31F2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1019006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31F2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528510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31F2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2038014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31F2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547517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31F2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3057021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31F2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566526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31F2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4076029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31F2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231F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F1CC"/>
          </a:solidFill>
        </a:fill>
      </a:tcStyle>
    </a:wholeTbl>
    <a:band2H>
      <a:tcTxStyle b="def" i="def"/>
      <a:tcStyle>
        <a:tcBdr/>
        <a:fill>
          <a:solidFill>
            <a:srgbClr val="F5F8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231F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8E0"/>
          </a:solidFill>
        </a:fill>
      </a:tcStyle>
    </a:wholeTbl>
    <a:band2H>
      <a:tcTxStyle b="def" i="def"/>
      <a:tcStyle>
        <a:tcBdr/>
        <a:fill>
          <a:solidFill>
            <a:srgbClr val="E8F4F0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231F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0CA"/>
          </a:solidFill>
        </a:fill>
      </a:tcStyle>
    </a:wholeTbl>
    <a:band2H>
      <a:tcTxStyle b="def" i="def"/>
      <a:tcStyle>
        <a:tcBdr/>
        <a:fill>
          <a:solidFill>
            <a:srgbClr val="FBE9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231F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231F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31F20"/>
              </a:solidFill>
              <a:prstDash val="solid"/>
              <a:round/>
            </a:ln>
          </a:top>
          <a:bottom>
            <a:ln w="25400" cap="flat">
              <a:solidFill>
                <a:srgbClr val="231F2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31F20"/>
              </a:solidFill>
              <a:prstDash val="solid"/>
              <a:round/>
            </a:ln>
          </a:top>
          <a:bottom>
            <a:ln w="25400" cap="flat">
              <a:solidFill>
                <a:srgbClr val="231F2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231F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1F2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1F2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1F2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231F20"/>
      </a:tcTxStyle>
      <a:tcStyle>
        <a:tcBdr>
          <a:left>
            <a:ln w="12700" cap="flat">
              <a:solidFill>
                <a:srgbClr val="231F20"/>
              </a:solidFill>
              <a:prstDash val="solid"/>
              <a:round/>
            </a:ln>
          </a:left>
          <a:right>
            <a:ln w="12700" cap="flat">
              <a:solidFill>
                <a:srgbClr val="231F20"/>
              </a:solidFill>
              <a:prstDash val="solid"/>
              <a:round/>
            </a:ln>
          </a:right>
          <a:top>
            <a:ln w="12700" cap="flat">
              <a:solidFill>
                <a:srgbClr val="231F20"/>
              </a:solidFill>
              <a:prstDash val="solid"/>
              <a:round/>
            </a:ln>
          </a:top>
          <a:bottom>
            <a:ln w="12700" cap="flat">
              <a:solidFill>
                <a:srgbClr val="231F20"/>
              </a:solidFill>
              <a:prstDash val="solid"/>
              <a:round/>
            </a:ln>
          </a:bottom>
          <a:insideH>
            <a:ln w="12700" cap="flat">
              <a:solidFill>
                <a:srgbClr val="231F20"/>
              </a:solidFill>
              <a:prstDash val="solid"/>
              <a:round/>
            </a:ln>
          </a:insideH>
          <a:insideV>
            <a:ln w="12700" cap="flat">
              <a:solidFill>
                <a:srgbClr val="231F20"/>
              </a:solidFill>
              <a:prstDash val="solid"/>
              <a:round/>
            </a:ln>
          </a:insideV>
        </a:tcBdr>
        <a:fill>
          <a:solidFill>
            <a:srgbClr val="231F2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231F20"/>
      </a:tcTxStyle>
      <a:tcStyle>
        <a:tcBdr>
          <a:left>
            <a:ln w="12700" cap="flat">
              <a:solidFill>
                <a:srgbClr val="231F20"/>
              </a:solidFill>
              <a:prstDash val="solid"/>
              <a:round/>
            </a:ln>
          </a:left>
          <a:right>
            <a:ln w="12700" cap="flat">
              <a:solidFill>
                <a:srgbClr val="231F20"/>
              </a:solidFill>
              <a:prstDash val="solid"/>
              <a:round/>
            </a:ln>
          </a:right>
          <a:top>
            <a:ln w="12700" cap="flat">
              <a:solidFill>
                <a:srgbClr val="231F20"/>
              </a:solidFill>
              <a:prstDash val="solid"/>
              <a:round/>
            </a:ln>
          </a:top>
          <a:bottom>
            <a:ln w="12700" cap="flat">
              <a:solidFill>
                <a:srgbClr val="231F20"/>
              </a:solidFill>
              <a:prstDash val="solid"/>
              <a:round/>
            </a:ln>
          </a:bottom>
          <a:insideH>
            <a:ln w="12700" cap="flat">
              <a:solidFill>
                <a:srgbClr val="231F20"/>
              </a:solidFill>
              <a:prstDash val="solid"/>
              <a:round/>
            </a:ln>
          </a:insideH>
          <a:insideV>
            <a:ln w="12700" cap="flat">
              <a:solidFill>
                <a:srgbClr val="231F20"/>
              </a:solidFill>
              <a:prstDash val="solid"/>
              <a:round/>
            </a:ln>
          </a:insideV>
        </a:tcBdr>
        <a:fill>
          <a:solidFill>
            <a:srgbClr val="231F2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231F20"/>
      </a:tcTxStyle>
      <a:tcStyle>
        <a:tcBdr>
          <a:left>
            <a:ln w="12700" cap="flat">
              <a:solidFill>
                <a:srgbClr val="231F20"/>
              </a:solidFill>
              <a:prstDash val="solid"/>
              <a:round/>
            </a:ln>
          </a:left>
          <a:right>
            <a:ln w="12700" cap="flat">
              <a:solidFill>
                <a:srgbClr val="231F20"/>
              </a:solidFill>
              <a:prstDash val="solid"/>
              <a:round/>
            </a:ln>
          </a:right>
          <a:top>
            <a:ln w="50800" cap="flat">
              <a:solidFill>
                <a:srgbClr val="231F20"/>
              </a:solidFill>
              <a:prstDash val="solid"/>
              <a:round/>
            </a:ln>
          </a:top>
          <a:bottom>
            <a:ln w="12700" cap="flat">
              <a:solidFill>
                <a:srgbClr val="231F20"/>
              </a:solidFill>
              <a:prstDash val="solid"/>
              <a:round/>
            </a:ln>
          </a:bottom>
          <a:insideH>
            <a:ln w="12700" cap="flat">
              <a:solidFill>
                <a:srgbClr val="231F20"/>
              </a:solidFill>
              <a:prstDash val="solid"/>
              <a:round/>
            </a:ln>
          </a:insideH>
          <a:insideV>
            <a:ln w="12700" cap="flat">
              <a:solidFill>
                <a:srgbClr val="231F2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231F20"/>
      </a:tcTxStyle>
      <a:tcStyle>
        <a:tcBdr>
          <a:left>
            <a:ln w="12700" cap="flat">
              <a:solidFill>
                <a:srgbClr val="231F20"/>
              </a:solidFill>
              <a:prstDash val="solid"/>
              <a:round/>
            </a:ln>
          </a:left>
          <a:right>
            <a:ln w="12700" cap="flat">
              <a:solidFill>
                <a:srgbClr val="231F20"/>
              </a:solidFill>
              <a:prstDash val="solid"/>
              <a:round/>
            </a:ln>
          </a:right>
          <a:top>
            <a:ln w="12700" cap="flat">
              <a:solidFill>
                <a:srgbClr val="231F20"/>
              </a:solidFill>
              <a:prstDash val="solid"/>
              <a:round/>
            </a:ln>
          </a:top>
          <a:bottom>
            <a:ln w="25400" cap="flat">
              <a:solidFill>
                <a:srgbClr val="231F20"/>
              </a:solidFill>
              <a:prstDash val="solid"/>
              <a:round/>
            </a:ln>
          </a:bottom>
          <a:insideH>
            <a:ln w="12700" cap="flat">
              <a:solidFill>
                <a:srgbClr val="231F20"/>
              </a:solidFill>
              <a:prstDash val="solid"/>
              <a:round/>
            </a:ln>
          </a:insideH>
          <a:insideV>
            <a:ln w="12700" cap="flat">
              <a:solidFill>
                <a:srgbClr val="231F2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Shape 35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2" name="Shape 35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19006" latinLnBrk="0">
      <a:defRPr sz="1300">
        <a:latin typeface="+mj-lt"/>
        <a:ea typeface="+mj-ea"/>
        <a:cs typeface="+mj-cs"/>
        <a:sym typeface="Calibri"/>
      </a:defRPr>
    </a:lvl1pPr>
    <a:lvl2pPr indent="228600" defTabSz="1019006" latinLnBrk="0">
      <a:defRPr sz="1300">
        <a:latin typeface="+mj-lt"/>
        <a:ea typeface="+mj-ea"/>
        <a:cs typeface="+mj-cs"/>
        <a:sym typeface="Calibri"/>
      </a:defRPr>
    </a:lvl2pPr>
    <a:lvl3pPr indent="457200" defTabSz="1019006" latinLnBrk="0">
      <a:defRPr sz="1300">
        <a:latin typeface="+mj-lt"/>
        <a:ea typeface="+mj-ea"/>
        <a:cs typeface="+mj-cs"/>
        <a:sym typeface="Calibri"/>
      </a:defRPr>
    </a:lvl3pPr>
    <a:lvl4pPr indent="685800" defTabSz="1019006" latinLnBrk="0">
      <a:defRPr sz="1300">
        <a:latin typeface="+mj-lt"/>
        <a:ea typeface="+mj-ea"/>
        <a:cs typeface="+mj-cs"/>
        <a:sym typeface="Calibri"/>
      </a:defRPr>
    </a:lvl4pPr>
    <a:lvl5pPr indent="914400" defTabSz="1019006" latinLnBrk="0">
      <a:defRPr sz="1300">
        <a:latin typeface="+mj-lt"/>
        <a:ea typeface="+mj-ea"/>
        <a:cs typeface="+mj-cs"/>
        <a:sym typeface="Calibri"/>
      </a:defRPr>
    </a:lvl5pPr>
    <a:lvl6pPr indent="1143000" defTabSz="1019006" latinLnBrk="0">
      <a:defRPr sz="1300">
        <a:latin typeface="+mj-lt"/>
        <a:ea typeface="+mj-ea"/>
        <a:cs typeface="+mj-cs"/>
        <a:sym typeface="Calibri"/>
      </a:defRPr>
    </a:lvl6pPr>
    <a:lvl7pPr indent="1371600" defTabSz="1019006" latinLnBrk="0">
      <a:defRPr sz="1300">
        <a:latin typeface="+mj-lt"/>
        <a:ea typeface="+mj-ea"/>
        <a:cs typeface="+mj-cs"/>
        <a:sym typeface="Calibri"/>
      </a:defRPr>
    </a:lvl7pPr>
    <a:lvl8pPr indent="1600200" defTabSz="1019006" latinLnBrk="0">
      <a:defRPr sz="1300">
        <a:latin typeface="+mj-lt"/>
        <a:ea typeface="+mj-ea"/>
        <a:cs typeface="+mj-cs"/>
        <a:sym typeface="Calibri"/>
      </a:defRPr>
    </a:lvl8pPr>
    <a:lvl9pPr indent="1828800" defTabSz="1019006" latinLnBrk="0">
      <a:defRPr sz="13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44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45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6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7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8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9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0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1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2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56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53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54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5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8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59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57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58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60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1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2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3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4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5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6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69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Rectangle 1"/>
          <p:cNvSpPr/>
          <p:nvPr/>
        </p:nvSpPr>
        <p:spPr>
          <a:xfrm>
            <a:off x="-2" y="0"/>
            <a:ext cx="12196766" cy="6840538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622923" y="1079500"/>
            <a:ext cx="8140077" cy="234076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5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 hasCustomPrompt="1"/>
          </p:nvPr>
        </p:nvSpPr>
        <p:spPr>
          <a:xfrm>
            <a:off x="625475" y="3420269"/>
            <a:ext cx="8137525" cy="1296196"/>
          </a:xfrm>
          <a:prstGeom prst="rect">
            <a:avLst/>
          </a:prstGeom>
        </p:spPr>
        <p:txBody>
          <a:bodyPr anchor="t"/>
          <a:lstStyle>
            <a:lvl1pPr algn="l">
              <a:defRPr sz="2800">
                <a:solidFill>
                  <a:srgbClr val="FFFFFF"/>
                </a:solidFill>
              </a:defRPr>
            </a:lvl1pPr>
            <a:lvl2pPr marL="265953" indent="-265953" algn="l">
              <a:defRPr sz="2800">
                <a:solidFill>
                  <a:srgbClr val="FFFFFF"/>
                </a:solidFill>
              </a:defRPr>
            </a:lvl2pPr>
            <a:lvl3pPr marL="535073" indent="-269118" algn="l">
              <a:defRPr sz="2800">
                <a:solidFill>
                  <a:srgbClr val="FFFFFF"/>
                </a:solidFill>
              </a:defRPr>
            </a:lvl3pPr>
            <a:lvl4pPr algn="l">
              <a:defRPr sz="2800">
                <a:solidFill>
                  <a:srgbClr val="FFFFFF"/>
                </a:solidFill>
              </a:defRPr>
            </a:lvl4pPr>
            <a:lvl5pPr algn="l"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SUB-HEADING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ext Placeholder 11"/>
          <p:cNvSpPr/>
          <p:nvPr>
            <p:ph type="body" sz="quarter" idx="21"/>
          </p:nvPr>
        </p:nvSpPr>
        <p:spPr>
          <a:xfrm>
            <a:off x="625475" y="4716462"/>
            <a:ext cx="5327650" cy="612776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600">
                <a:solidFill>
                  <a:srgbClr val="FFFFFF"/>
                </a:solidFill>
              </a:defRPr>
            </a:pPr>
          </a:p>
        </p:txBody>
      </p:sp>
      <p:sp>
        <p:nvSpPr>
          <p:cNvPr id="74" name="Rectangle 7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5" name="Rectangle 8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6" name="Rectangle 4"/>
          <p:cNvSpPr/>
          <p:nvPr/>
        </p:nvSpPr>
        <p:spPr>
          <a:xfrm>
            <a:off x="12471089" y="3312257"/>
            <a:ext cx="2412269" cy="2160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5892800" y="6148658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ank you -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404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405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06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07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08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09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10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11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12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416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413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414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15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8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419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417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418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27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420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21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22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23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24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25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26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429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Freeform 27"/>
          <p:cNvSpPr/>
          <p:nvPr/>
        </p:nvSpPr>
        <p:spPr>
          <a:xfrm flipH="1">
            <a:off x="6711043" y="-97972"/>
            <a:ext cx="5485720" cy="708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" y="0"/>
                </a:moveTo>
                <a:lnTo>
                  <a:pt x="13585" y="0"/>
                </a:lnTo>
                <a:lnTo>
                  <a:pt x="21600" y="21600"/>
                </a:lnTo>
                <a:lnTo>
                  <a:pt x="0" y="21600"/>
                </a:lnTo>
                <a:lnTo>
                  <a:pt x="10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2" name="Body Level One…"/>
          <p:cNvSpPr txBox="1"/>
          <p:nvPr>
            <p:ph type="body" sz="quarter" idx="1" hasCustomPrompt="1"/>
          </p:nvPr>
        </p:nvSpPr>
        <p:spPr>
          <a:xfrm>
            <a:off x="1260000" y="2376488"/>
            <a:ext cx="4680001" cy="75575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b="1" sz="4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265953" indent="-265953" algn="l">
              <a:spcBef>
                <a:spcPts val="0"/>
              </a:spcBef>
              <a:defRPr b="1" sz="48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535073" indent="-269118" algn="l">
              <a:spcBef>
                <a:spcPts val="0"/>
              </a:spcBef>
              <a:defRPr b="1" sz="48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algn="l">
              <a:spcBef>
                <a:spcPts val="0"/>
              </a:spcBef>
              <a:defRPr b="1" sz="48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algn="l">
              <a:spcBef>
                <a:spcPts val="0"/>
              </a:spcBef>
              <a:defRPr b="1" sz="4800">
                <a:latin typeface="Poppins SemiBold"/>
                <a:ea typeface="Poppins SemiBold"/>
                <a:cs typeface="Poppins SemiBold"/>
                <a:sym typeface="Poppins SemiBold"/>
              </a:defRPr>
            </a:lvl5pPr>
          </a:lstStyle>
          <a:p>
            <a:pPr/>
            <a:r>
              <a:t>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435" name="Group 16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433" name="TextBox 17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434" name="Straight Arrow Connector 20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36" name="Text Placeholder 32"/>
          <p:cNvSpPr/>
          <p:nvPr>
            <p:ph type="body" sz="quarter" idx="21"/>
          </p:nvPr>
        </p:nvSpPr>
        <p:spPr>
          <a:xfrm>
            <a:off x="3433762" y="3420269"/>
            <a:ext cx="3996768" cy="1926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000"/>
            </a:pPr>
          </a:p>
        </p:txBody>
      </p:sp>
      <p:sp>
        <p:nvSpPr>
          <p:cNvPr id="437" name="Text Placeholder 4"/>
          <p:cNvSpPr/>
          <p:nvPr>
            <p:ph type="body" sz="quarter" idx="22"/>
          </p:nvPr>
        </p:nvSpPr>
        <p:spPr>
          <a:xfrm>
            <a:off x="1260475" y="3420269"/>
            <a:ext cx="1836000" cy="1908176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438" name="Rectangle 15"/>
          <p:cNvSpPr/>
          <p:nvPr/>
        </p:nvSpPr>
        <p:spPr>
          <a:xfrm>
            <a:off x="12534049" y="3384265"/>
            <a:ext cx="2349309" cy="22322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39" name="Rectangle 21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40" name="Rectangle 22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pic>
        <p:nvPicPr>
          <p:cNvPr id="441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a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449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450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51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52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53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54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55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56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57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461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458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459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6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3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464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462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463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72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465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66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67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68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69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70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471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474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Body Level One…"/>
          <p:cNvSpPr txBox="1"/>
          <p:nvPr>
            <p:ph type="body" sz="quarter" idx="1"/>
          </p:nvPr>
        </p:nvSpPr>
        <p:spPr>
          <a:xfrm>
            <a:off x="3455999" y="3421062"/>
            <a:ext cx="5310001" cy="1440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600">
                <a:solidFill>
                  <a:srgbClr val="FFFFFF"/>
                </a:solidFill>
              </a:defRPr>
            </a:lvl1pPr>
            <a:lvl2pPr marL="265953" indent="-265953" algn="l">
              <a:lnSpc>
                <a:spcPct val="110000"/>
              </a:lnSpc>
              <a:defRPr cap="none" sz="1600">
                <a:solidFill>
                  <a:srgbClr val="FFFFFF"/>
                </a:solidFill>
              </a:defRPr>
            </a:lvl2pPr>
            <a:lvl3pPr marL="535073" indent="-269118" algn="l">
              <a:lnSpc>
                <a:spcPct val="110000"/>
              </a:lnSpc>
              <a:defRPr cap="none" sz="16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defRPr cap="none" sz="16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defRPr cap="none" sz="1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6" name="[T2O] TextBox 4"/>
          <p:cNvSpPr/>
          <p:nvPr/>
        </p:nvSpPr>
        <p:spPr>
          <a:xfrm>
            <a:off x="12934060" y="5094832"/>
            <a:ext cx="190840" cy="253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3" y="0"/>
                </a:moveTo>
                <a:lnTo>
                  <a:pt x="3972" y="0"/>
                </a:lnTo>
                <a:lnTo>
                  <a:pt x="10832" y="8405"/>
                </a:lnTo>
                <a:lnTo>
                  <a:pt x="17731" y="0"/>
                </a:lnTo>
                <a:lnTo>
                  <a:pt x="21035" y="0"/>
                </a:lnTo>
                <a:lnTo>
                  <a:pt x="12490" y="10437"/>
                </a:lnTo>
                <a:lnTo>
                  <a:pt x="21600" y="21600"/>
                </a:lnTo>
                <a:lnTo>
                  <a:pt x="18252" y="21600"/>
                </a:lnTo>
                <a:lnTo>
                  <a:pt x="10813" y="12485"/>
                </a:lnTo>
                <a:lnTo>
                  <a:pt x="3349" y="21600"/>
                </a:lnTo>
                <a:lnTo>
                  <a:pt x="0" y="21600"/>
                </a:lnTo>
                <a:lnTo>
                  <a:pt x="9152" y="10451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77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480" name="Group 2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478" name="TextBox 28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479" name="Straight Arrow Connector 29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81" name="Text Placeholder 12"/>
          <p:cNvSpPr/>
          <p:nvPr>
            <p:ph type="body" sz="quarter" idx="21" hasCustomPrompt="1"/>
          </p:nvPr>
        </p:nvSpPr>
        <p:spPr>
          <a:xfrm>
            <a:off x="3455987" y="1728788"/>
            <a:ext cx="6300001" cy="1692001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b="1" cap="none" sz="72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HEADING</a:t>
            </a:r>
          </a:p>
        </p:txBody>
      </p:sp>
      <p:sp>
        <p:nvSpPr>
          <p:cNvPr id="482" name="Rectangle 15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83" name="Rectangle 21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84" name="Text Placeholder 2"/>
          <p:cNvSpPr/>
          <p:nvPr>
            <p:ph type="body" sz="quarter" idx="22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sp>
        <p:nvSpPr>
          <p:cNvPr id="485" name="Slide Number"/>
          <p:cNvSpPr txBox="1"/>
          <p:nvPr>
            <p:ph type="sldNum" sz="quarter" idx="2"/>
          </p:nvPr>
        </p:nvSpPr>
        <p:spPr>
          <a:xfrm>
            <a:off x="11953575" y="6520448"/>
            <a:ext cx="127001" cy="190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6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sp>
        <p:nvSpPr>
          <p:cNvPr id="487" name="Rectangle 1"/>
          <p:cNvSpPr/>
          <p:nvPr/>
        </p:nvSpPr>
        <p:spPr>
          <a:xfrm>
            <a:off x="10962408" y="67468"/>
            <a:ext cx="1155774" cy="85538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0:50a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495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496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97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98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499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00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01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02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03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507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504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505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0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19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510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508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509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8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511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12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13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14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15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16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17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520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Graphic 3" descr="Graphic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>
            <a:off x="-1" y="0"/>
            <a:ext cx="6327499" cy="6840539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23" name="Title Text"/>
          <p:cNvSpPr txBox="1"/>
          <p:nvPr>
            <p:ph type="title"/>
          </p:nvPr>
        </p:nvSpPr>
        <p:spPr>
          <a:xfrm>
            <a:off x="630000" y="0"/>
            <a:ext cx="5330203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524" name="Body Level One…"/>
          <p:cNvSpPr txBox="1"/>
          <p:nvPr>
            <p:ph type="body" sz="quarter" idx="1"/>
          </p:nvPr>
        </p:nvSpPr>
        <p:spPr>
          <a:xfrm>
            <a:off x="630000" y="2159999"/>
            <a:ext cx="4680001" cy="3168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5" name="Text Placeholder 4"/>
          <p:cNvSpPr/>
          <p:nvPr>
            <p:ph type="body" sz="quarter" idx="21" hasCustomPrompt="1"/>
          </p:nvPr>
        </p:nvSpPr>
        <p:spPr>
          <a:xfrm>
            <a:off x="630000" y="1727999"/>
            <a:ext cx="46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526" name="Text Placeholder 32"/>
          <p:cNvSpPr/>
          <p:nvPr>
            <p:ph type="body" sz="quarter" idx="22"/>
          </p:nvPr>
        </p:nvSpPr>
        <p:spPr>
          <a:xfrm>
            <a:off x="6894000" y="2159999"/>
            <a:ext cx="4680001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>
                <a:solidFill>
                  <a:srgbClr val="FFFFFF"/>
                </a:solidFill>
              </a:defRPr>
            </a:pPr>
          </a:p>
        </p:txBody>
      </p:sp>
      <p:sp>
        <p:nvSpPr>
          <p:cNvPr id="527" name="Text Placeholder 4"/>
          <p:cNvSpPr/>
          <p:nvPr>
            <p:ph type="body" sz="quarter" idx="23" hasCustomPrompt="1"/>
          </p:nvPr>
        </p:nvSpPr>
        <p:spPr>
          <a:xfrm>
            <a:off x="6894000" y="1727999"/>
            <a:ext cx="46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530" name="Group 40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528" name="TextBox 41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529" name="Straight Arrow Connector 42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31" name="Text Placeholder 2"/>
          <p:cNvSpPr/>
          <p:nvPr>
            <p:ph type="body" sz="quarter" idx="24" hasCustomPrompt="1"/>
          </p:nvPr>
        </p:nvSpPr>
        <p:spPr>
          <a:xfrm>
            <a:off x="1255713" y="6481538"/>
            <a:ext cx="4680001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sp>
        <p:nvSpPr>
          <p:cNvPr id="532" name="Text Placeholder 4"/>
          <p:cNvSpPr/>
          <p:nvPr>
            <p:ph type="body" sz="quarter" idx="25"/>
          </p:nvPr>
        </p:nvSpPr>
        <p:spPr>
          <a:xfrm>
            <a:off x="629999" y="900000"/>
            <a:ext cx="5305716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533" name="Picture 13" descr="Picture 1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0:50b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54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54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4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4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4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4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4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4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4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55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55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55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5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6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55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55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55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55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5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5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6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6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6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56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56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Graphic 3" descr="Graphic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9265" y="0"/>
            <a:ext cx="6327498" cy="6840539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9" name="Title Text"/>
          <p:cNvSpPr txBox="1"/>
          <p:nvPr>
            <p:ph type="title"/>
          </p:nvPr>
        </p:nvSpPr>
        <p:spPr>
          <a:xfrm>
            <a:off x="630000" y="0"/>
            <a:ext cx="5330203" cy="864000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0" name="Body Level One…"/>
          <p:cNvSpPr txBox="1"/>
          <p:nvPr>
            <p:ph type="body" sz="quarter" idx="1"/>
          </p:nvPr>
        </p:nvSpPr>
        <p:spPr>
          <a:xfrm>
            <a:off x="630000" y="2159999"/>
            <a:ext cx="4680001" cy="3168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>
                <a:solidFill>
                  <a:srgbClr val="FFFFFF"/>
                </a:solidFill>
              </a:defRPr>
            </a:lvl1pPr>
            <a:lvl2pPr marL="265953" indent="-265953" algn="l">
              <a:lnSpc>
                <a:spcPct val="110000"/>
              </a:lnSpc>
              <a:defRPr cap="none" sz="1400">
                <a:solidFill>
                  <a:srgbClr val="FFFFFF"/>
                </a:solidFill>
              </a:defRPr>
            </a:lvl2pPr>
            <a:lvl3pPr marL="535073" indent="-269118" algn="l">
              <a:lnSpc>
                <a:spcPct val="110000"/>
              </a:lnSpc>
              <a:defRPr cap="none" sz="14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defRPr cap="none" sz="14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defRPr cap="none"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1" name="Text Placeholder 4"/>
          <p:cNvSpPr/>
          <p:nvPr>
            <p:ph type="body" sz="quarter" idx="21" hasCustomPrompt="1"/>
          </p:nvPr>
        </p:nvSpPr>
        <p:spPr>
          <a:xfrm>
            <a:off x="630000" y="1727999"/>
            <a:ext cx="46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572" name="Text Placeholder 32"/>
          <p:cNvSpPr/>
          <p:nvPr>
            <p:ph type="body" sz="quarter" idx="22"/>
          </p:nvPr>
        </p:nvSpPr>
        <p:spPr>
          <a:xfrm>
            <a:off x="6894000" y="2159999"/>
            <a:ext cx="4680001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573" name="Text Placeholder 4"/>
          <p:cNvSpPr/>
          <p:nvPr>
            <p:ph type="body" sz="quarter" idx="23" hasCustomPrompt="1"/>
          </p:nvPr>
        </p:nvSpPr>
        <p:spPr>
          <a:xfrm>
            <a:off x="6894000" y="1727999"/>
            <a:ext cx="46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576" name="Group 2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574" name="TextBox 28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575" name="Straight Arrow Connector 29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80" name="Group 40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577" name="TextBox 4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578" name="Straight Arrow Connector 4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7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1" name="Text Placeholder 2"/>
          <p:cNvSpPr/>
          <p:nvPr>
            <p:ph type="body" sz="quarter" idx="24" hasCustomPrompt="1"/>
          </p:nvPr>
        </p:nvSpPr>
        <p:spPr>
          <a:xfrm>
            <a:off x="1255712" y="6481538"/>
            <a:ext cx="4680001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582" name="Text Placeholder 4"/>
          <p:cNvSpPr/>
          <p:nvPr>
            <p:ph type="body" sz="quarter" idx="25"/>
          </p:nvPr>
        </p:nvSpPr>
        <p:spPr>
          <a:xfrm>
            <a:off x="630000" y="900000"/>
            <a:ext cx="5324713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583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0 Single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59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59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9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9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9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9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9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9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9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60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60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60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0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1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60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60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60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1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60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0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0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1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1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1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1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61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Freeform: Shape 18"/>
          <p:cNvSpPr/>
          <p:nvPr/>
        </p:nvSpPr>
        <p:spPr>
          <a:xfrm flipH="1">
            <a:off x="-2131219" y="-111219"/>
            <a:ext cx="14327982" cy="6350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19" name="Body Level One…"/>
          <p:cNvSpPr txBox="1"/>
          <p:nvPr>
            <p:ph type="body" sz="half" idx="1"/>
          </p:nvPr>
        </p:nvSpPr>
        <p:spPr>
          <a:xfrm>
            <a:off x="630000" y="1727998"/>
            <a:ext cx="8136001" cy="360000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0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621" name="Text Placeholder 2"/>
          <p:cNvSpPr/>
          <p:nvPr>
            <p:ph type="body" sz="quarter" idx="21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grpSp>
        <p:nvGrpSpPr>
          <p:cNvPr id="624" name="Group 25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622" name="TextBox 26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623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25" name="Rectangle 57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26" name="Text Placeholder 4"/>
          <p:cNvSpPr/>
          <p:nvPr>
            <p:ph type="body" sz="quarter" idx="22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627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1 Single column + sub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635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636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37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38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39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40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41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42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43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647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644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645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4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59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650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648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649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8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651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52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53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54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55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56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57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660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Freeform: Shape 1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63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664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667" name="Group 25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665" name="TextBox 26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666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68" name="Text Placeholder 4"/>
          <p:cNvSpPr/>
          <p:nvPr>
            <p:ph type="body" sz="quarter" idx="21" hasCustomPrompt="1"/>
          </p:nvPr>
        </p:nvSpPr>
        <p:spPr>
          <a:xfrm>
            <a:off x="629998" y="1727999"/>
            <a:ext cx="8136002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669" name="Text Placeholder 32"/>
          <p:cNvSpPr/>
          <p:nvPr>
            <p:ph type="body" sz="half" idx="22"/>
          </p:nvPr>
        </p:nvSpPr>
        <p:spPr>
          <a:xfrm>
            <a:off x="629998" y="2159999"/>
            <a:ext cx="8136002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670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671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2 Two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679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680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81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82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83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84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85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86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87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691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688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689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9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3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694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692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693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02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695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96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97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98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699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00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01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704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Freeform: Shape 1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07" name="Body Level One…"/>
          <p:cNvSpPr txBox="1"/>
          <p:nvPr>
            <p:ph type="body" sz="half" idx="1"/>
          </p:nvPr>
        </p:nvSpPr>
        <p:spPr>
          <a:xfrm>
            <a:off x="630000" y="1727999"/>
            <a:ext cx="5330203" cy="3600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8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709" name="Text Placeholder 7"/>
          <p:cNvSpPr/>
          <p:nvPr>
            <p:ph type="body" sz="half" idx="21"/>
          </p:nvPr>
        </p:nvSpPr>
        <p:spPr>
          <a:xfrm>
            <a:off x="6246000" y="1727999"/>
            <a:ext cx="5330203" cy="36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710" name="Text Placeholder 2"/>
          <p:cNvSpPr/>
          <p:nvPr>
            <p:ph type="body" sz="quarter" idx="22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grpSp>
        <p:nvGrpSpPr>
          <p:cNvPr id="713" name="Group 26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711" name="TextBox 27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712" name="Straight Arrow Connector 28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14" name="Rectangle 37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15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716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4 Three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724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725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26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27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28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29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30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31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32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736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733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734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735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8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739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737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738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7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740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41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42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43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44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45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46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749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Freeform: Shape 23"/>
          <p:cNvSpPr/>
          <p:nvPr/>
        </p:nvSpPr>
        <p:spPr>
          <a:xfrm>
            <a:off x="-1" y="-7082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51" name="Body Level One…"/>
          <p:cNvSpPr txBox="1"/>
          <p:nvPr>
            <p:ph type="body" sz="quarter" idx="1"/>
          </p:nvPr>
        </p:nvSpPr>
        <p:spPr>
          <a:xfrm>
            <a:off x="630000" y="1727998"/>
            <a:ext cx="3420446" cy="360000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2" name="Text Placeholder 32"/>
          <p:cNvSpPr/>
          <p:nvPr>
            <p:ph type="body" sz="quarter" idx="21"/>
          </p:nvPr>
        </p:nvSpPr>
        <p:spPr>
          <a:xfrm>
            <a:off x="4386643" y="1727998"/>
            <a:ext cx="3420446" cy="3600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753" name="Text Placeholder 32"/>
          <p:cNvSpPr/>
          <p:nvPr>
            <p:ph type="body" sz="quarter" idx="22"/>
          </p:nvPr>
        </p:nvSpPr>
        <p:spPr>
          <a:xfrm>
            <a:off x="8151880" y="1727998"/>
            <a:ext cx="3420446" cy="3600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7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55" name="Text Placeholder 2"/>
          <p:cNvSpPr/>
          <p:nvPr>
            <p:ph type="body" sz="quarter" idx="23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756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759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757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758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60" name="Rectangle 37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61" name="Text Placeholder 4"/>
          <p:cNvSpPr/>
          <p:nvPr>
            <p:ph type="body" sz="quarter" idx="24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762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5 Three column + sub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770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771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72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73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74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75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76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77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78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782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779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780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78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4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785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783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784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3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786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87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88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89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90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91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792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795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796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97" name="Body Level One…"/>
          <p:cNvSpPr txBox="1"/>
          <p:nvPr>
            <p:ph type="body" sz="quarter" idx="1"/>
          </p:nvPr>
        </p:nvSpPr>
        <p:spPr>
          <a:xfrm>
            <a:off x="630000" y="2159998"/>
            <a:ext cx="3420446" cy="3168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8" name="Text Placeholder 32"/>
          <p:cNvSpPr/>
          <p:nvPr>
            <p:ph type="body" sz="quarter" idx="21"/>
          </p:nvPr>
        </p:nvSpPr>
        <p:spPr>
          <a:xfrm>
            <a:off x="4386643" y="2159998"/>
            <a:ext cx="3420446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799" name="Text Placeholder 32"/>
          <p:cNvSpPr/>
          <p:nvPr>
            <p:ph type="body" sz="quarter" idx="22"/>
          </p:nvPr>
        </p:nvSpPr>
        <p:spPr>
          <a:xfrm>
            <a:off x="8151880" y="2159998"/>
            <a:ext cx="3420446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8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01" name="Text Placeholder 2"/>
          <p:cNvSpPr/>
          <p:nvPr>
            <p:ph type="body" sz="quarter" idx="23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802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805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803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804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06" name="Text Placeholder 4"/>
          <p:cNvSpPr/>
          <p:nvPr>
            <p:ph type="body" sz="quarter" idx="24" hasCustomPrompt="1"/>
          </p:nvPr>
        </p:nvSpPr>
        <p:spPr>
          <a:xfrm>
            <a:off x="629999" y="1727999"/>
            <a:ext cx="3420002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807" name="Text Placeholder 4"/>
          <p:cNvSpPr/>
          <p:nvPr>
            <p:ph type="body" sz="quarter" idx="25" hasCustomPrompt="1"/>
          </p:nvPr>
        </p:nvSpPr>
        <p:spPr>
          <a:xfrm>
            <a:off x="4386643" y="1727999"/>
            <a:ext cx="342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808" name="Text Placeholder 4"/>
          <p:cNvSpPr/>
          <p:nvPr>
            <p:ph type="body" sz="quarter" idx="26" hasCustomPrompt="1"/>
          </p:nvPr>
        </p:nvSpPr>
        <p:spPr>
          <a:xfrm>
            <a:off x="8151880" y="1727999"/>
            <a:ext cx="342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809" name="Text Placeholder 4"/>
          <p:cNvSpPr/>
          <p:nvPr>
            <p:ph type="body" sz="quarter" idx="27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810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6 Four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818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819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20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21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22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23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24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25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26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830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827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828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82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2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833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831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832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1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834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35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36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37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38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39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40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843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844" name="Freeform: Shape 2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45" name="Body Level One…"/>
          <p:cNvSpPr txBox="1"/>
          <p:nvPr>
            <p:ph type="body" sz="quarter" idx="1"/>
          </p:nvPr>
        </p:nvSpPr>
        <p:spPr>
          <a:xfrm>
            <a:off x="630000" y="1727998"/>
            <a:ext cx="2520328" cy="360000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6" name="Text Placeholder 32"/>
          <p:cNvSpPr/>
          <p:nvPr>
            <p:ph type="body" sz="quarter" idx="21"/>
          </p:nvPr>
        </p:nvSpPr>
        <p:spPr>
          <a:xfrm>
            <a:off x="3433119" y="1727998"/>
            <a:ext cx="2520329" cy="3600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847" name="Text Placeholder 32"/>
          <p:cNvSpPr/>
          <p:nvPr>
            <p:ph type="body" sz="quarter" idx="22"/>
          </p:nvPr>
        </p:nvSpPr>
        <p:spPr>
          <a:xfrm>
            <a:off x="6246000" y="1727998"/>
            <a:ext cx="2520329" cy="3600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848" name="Text Placeholder 32"/>
          <p:cNvSpPr/>
          <p:nvPr>
            <p:ph type="body" sz="quarter" idx="23"/>
          </p:nvPr>
        </p:nvSpPr>
        <p:spPr>
          <a:xfrm>
            <a:off x="9053514" y="1727998"/>
            <a:ext cx="2520329" cy="3600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8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50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851" name="Text Placeholder 2"/>
          <p:cNvSpPr/>
          <p:nvPr>
            <p:ph type="body" sz="quarter" idx="24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grpSp>
        <p:nvGrpSpPr>
          <p:cNvPr id="854" name="Group 20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852" name="TextBox 30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853" name="Straight Arrow Connector 31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858" name="Group 3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855" name="TextBox 40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856" name="Straight Arrow Connector 41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857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9" name="Rectangle 43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60" name="Text Placeholder 4"/>
          <p:cNvSpPr/>
          <p:nvPr>
            <p:ph type="body" sz="quarter" idx="25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861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85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86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7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8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9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0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1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2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3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97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94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95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9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9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00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98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99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8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01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2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3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4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5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6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7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10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Freeform 1"/>
          <p:cNvSpPr/>
          <p:nvPr/>
        </p:nvSpPr>
        <p:spPr>
          <a:xfrm>
            <a:off x="5192486" y="-146958"/>
            <a:ext cx="7053944" cy="7053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00"/>
                </a:moveTo>
                <a:lnTo>
                  <a:pt x="11100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5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Title Text"/>
          <p:cNvSpPr txBox="1"/>
          <p:nvPr>
            <p:ph type="title"/>
          </p:nvPr>
        </p:nvSpPr>
        <p:spPr>
          <a:xfrm>
            <a:off x="622923" y="1079500"/>
            <a:ext cx="8140077" cy="234076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5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sz="quarter" idx="1" hasCustomPrompt="1"/>
          </p:nvPr>
        </p:nvSpPr>
        <p:spPr>
          <a:xfrm>
            <a:off x="625475" y="3421062"/>
            <a:ext cx="8137525" cy="1295402"/>
          </a:xfrm>
          <a:prstGeom prst="rect">
            <a:avLst/>
          </a:prstGeom>
        </p:spPr>
        <p:txBody>
          <a:bodyPr anchor="t"/>
          <a:lstStyle>
            <a:lvl1pPr algn="l">
              <a:defRPr sz="2800">
                <a:solidFill>
                  <a:srgbClr val="FFFFFF"/>
                </a:solidFill>
              </a:defRPr>
            </a:lvl1pPr>
            <a:lvl2pPr marL="265953" indent="-265953" algn="l">
              <a:defRPr sz="2800">
                <a:solidFill>
                  <a:srgbClr val="FFFFFF"/>
                </a:solidFill>
              </a:defRPr>
            </a:lvl2pPr>
            <a:lvl3pPr marL="535073" indent="-269118" algn="l">
              <a:defRPr sz="2800">
                <a:solidFill>
                  <a:srgbClr val="FFFFFF"/>
                </a:solidFill>
              </a:defRPr>
            </a:lvl3pPr>
            <a:lvl4pPr algn="l">
              <a:defRPr sz="2800">
                <a:solidFill>
                  <a:srgbClr val="FFFFFF"/>
                </a:solidFill>
              </a:defRPr>
            </a:lvl4pPr>
            <a:lvl5pPr algn="l"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SUB-HEADING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4" name="Text Placeholder 11"/>
          <p:cNvSpPr/>
          <p:nvPr>
            <p:ph type="body" sz="quarter" idx="21"/>
          </p:nvPr>
        </p:nvSpPr>
        <p:spPr>
          <a:xfrm>
            <a:off x="625475" y="4716462"/>
            <a:ext cx="5327650" cy="612776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600"/>
            </a:pPr>
          </a:p>
        </p:txBody>
      </p:sp>
      <p:sp>
        <p:nvSpPr>
          <p:cNvPr id="115" name="Rectangle 6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6" name="Rectangle 7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5892800" y="6148658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7 Four column + sub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869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870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71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72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73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74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75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76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77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881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878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879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88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93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884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882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883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2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885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86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87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88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89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90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891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894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895" name="Freeform: Shape 2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96" name="Body Level One…"/>
          <p:cNvSpPr txBox="1"/>
          <p:nvPr>
            <p:ph type="body" sz="quarter" idx="1"/>
          </p:nvPr>
        </p:nvSpPr>
        <p:spPr>
          <a:xfrm>
            <a:off x="630000" y="2159999"/>
            <a:ext cx="2520328" cy="316923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" name="Text Placeholder 32"/>
          <p:cNvSpPr/>
          <p:nvPr>
            <p:ph type="body" sz="quarter" idx="21"/>
          </p:nvPr>
        </p:nvSpPr>
        <p:spPr>
          <a:xfrm>
            <a:off x="3433119" y="2159999"/>
            <a:ext cx="2520329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898" name="Text Placeholder 32"/>
          <p:cNvSpPr/>
          <p:nvPr>
            <p:ph type="body" sz="quarter" idx="22"/>
          </p:nvPr>
        </p:nvSpPr>
        <p:spPr>
          <a:xfrm>
            <a:off x="6243316" y="2159999"/>
            <a:ext cx="2520329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899" name="Text Placeholder 32"/>
          <p:cNvSpPr/>
          <p:nvPr>
            <p:ph type="body" sz="quarter" idx="23"/>
          </p:nvPr>
        </p:nvSpPr>
        <p:spPr>
          <a:xfrm>
            <a:off x="9053514" y="2159999"/>
            <a:ext cx="2520329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9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01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902" name="Text Placeholder 2"/>
          <p:cNvSpPr/>
          <p:nvPr>
            <p:ph type="body" sz="quarter" idx="24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grpSp>
        <p:nvGrpSpPr>
          <p:cNvPr id="905" name="Group 20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903" name="TextBox 30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904" name="Straight Arrow Connector 31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06" name="Text Placeholder 4"/>
          <p:cNvSpPr/>
          <p:nvPr>
            <p:ph type="body" sz="quarter" idx="25" hasCustomPrompt="1"/>
          </p:nvPr>
        </p:nvSpPr>
        <p:spPr>
          <a:xfrm>
            <a:off x="630000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907" name="Text Placeholder 4"/>
          <p:cNvSpPr/>
          <p:nvPr>
            <p:ph type="body" sz="quarter" idx="26" hasCustomPrompt="1"/>
          </p:nvPr>
        </p:nvSpPr>
        <p:spPr>
          <a:xfrm>
            <a:off x="3433119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908" name="Text Placeholder 4"/>
          <p:cNvSpPr/>
          <p:nvPr>
            <p:ph type="body" sz="quarter" idx="27" hasCustomPrompt="1"/>
          </p:nvPr>
        </p:nvSpPr>
        <p:spPr>
          <a:xfrm>
            <a:off x="6243316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909" name="Text Placeholder 4"/>
          <p:cNvSpPr/>
          <p:nvPr>
            <p:ph type="body" sz="quarter" idx="28" hasCustomPrompt="1"/>
          </p:nvPr>
        </p:nvSpPr>
        <p:spPr>
          <a:xfrm>
            <a:off x="9053514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910" name="Text Placeholder 4"/>
          <p:cNvSpPr/>
          <p:nvPr>
            <p:ph type="body" sz="quarter" idx="29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911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8 Four column + image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919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920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21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22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23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24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25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26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27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931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928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929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93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43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934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932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933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42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935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36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37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38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39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40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41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944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945" name="Freeform: Shape 2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46" name="Body Level One…"/>
          <p:cNvSpPr txBox="1"/>
          <p:nvPr>
            <p:ph type="body" sz="quarter" idx="1"/>
          </p:nvPr>
        </p:nvSpPr>
        <p:spPr>
          <a:xfrm>
            <a:off x="630000" y="2159999"/>
            <a:ext cx="2520328" cy="1152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7" name="Text Placeholder 32"/>
          <p:cNvSpPr/>
          <p:nvPr>
            <p:ph type="body" sz="quarter" idx="21"/>
          </p:nvPr>
        </p:nvSpPr>
        <p:spPr>
          <a:xfrm>
            <a:off x="3433119" y="2159999"/>
            <a:ext cx="2520329" cy="1152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948" name="Text Placeholder 32"/>
          <p:cNvSpPr/>
          <p:nvPr>
            <p:ph type="body" sz="quarter" idx="22"/>
          </p:nvPr>
        </p:nvSpPr>
        <p:spPr>
          <a:xfrm>
            <a:off x="6243316" y="2159999"/>
            <a:ext cx="2520329" cy="1152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949" name="Text Placeholder 32"/>
          <p:cNvSpPr/>
          <p:nvPr>
            <p:ph type="body" sz="quarter" idx="23"/>
          </p:nvPr>
        </p:nvSpPr>
        <p:spPr>
          <a:xfrm>
            <a:off x="9053514" y="2159999"/>
            <a:ext cx="2520329" cy="1152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9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51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952" name="Text Placeholder 2"/>
          <p:cNvSpPr/>
          <p:nvPr>
            <p:ph type="body" sz="quarter" idx="24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grpSp>
        <p:nvGrpSpPr>
          <p:cNvPr id="955" name="Group 20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953" name="TextBox 30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954" name="Straight Arrow Connector 31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56" name="Picture Placeholder 2"/>
          <p:cNvSpPr/>
          <p:nvPr>
            <p:ph type="pic" sz="quarter" idx="25"/>
          </p:nvPr>
        </p:nvSpPr>
        <p:spPr>
          <a:xfrm>
            <a:off x="630000" y="3420000"/>
            <a:ext cx="2520328" cy="19008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7" name="Picture Placeholder 2"/>
          <p:cNvSpPr/>
          <p:nvPr>
            <p:ph type="pic" sz="quarter" idx="26"/>
          </p:nvPr>
        </p:nvSpPr>
        <p:spPr>
          <a:xfrm>
            <a:off x="3433119" y="3420000"/>
            <a:ext cx="2520329" cy="19008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8" name="Picture Placeholder 2"/>
          <p:cNvSpPr/>
          <p:nvPr>
            <p:ph type="pic" sz="quarter" idx="27"/>
          </p:nvPr>
        </p:nvSpPr>
        <p:spPr>
          <a:xfrm>
            <a:off x="6243316" y="3420000"/>
            <a:ext cx="2520329" cy="19008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9" name="Picture Placeholder 2"/>
          <p:cNvSpPr/>
          <p:nvPr>
            <p:ph type="pic" sz="quarter" idx="28"/>
          </p:nvPr>
        </p:nvSpPr>
        <p:spPr>
          <a:xfrm>
            <a:off x="9053514" y="3420000"/>
            <a:ext cx="2520329" cy="19008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0" name="Text Placeholder 4"/>
          <p:cNvSpPr/>
          <p:nvPr>
            <p:ph type="body" sz="quarter" idx="29" hasCustomPrompt="1"/>
          </p:nvPr>
        </p:nvSpPr>
        <p:spPr>
          <a:xfrm>
            <a:off x="630000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961" name="Text Placeholder 4"/>
          <p:cNvSpPr/>
          <p:nvPr>
            <p:ph type="body" sz="quarter" idx="30" hasCustomPrompt="1"/>
          </p:nvPr>
        </p:nvSpPr>
        <p:spPr>
          <a:xfrm>
            <a:off x="3433119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962" name="Text Placeholder 4"/>
          <p:cNvSpPr/>
          <p:nvPr>
            <p:ph type="body" sz="quarter" idx="31" hasCustomPrompt="1"/>
          </p:nvPr>
        </p:nvSpPr>
        <p:spPr>
          <a:xfrm>
            <a:off x="6243316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963" name="Text Placeholder 4"/>
          <p:cNvSpPr/>
          <p:nvPr>
            <p:ph type="body" sz="quarter" idx="32" hasCustomPrompt="1"/>
          </p:nvPr>
        </p:nvSpPr>
        <p:spPr>
          <a:xfrm>
            <a:off x="9053514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964" name="Text Placeholder 4"/>
          <p:cNvSpPr/>
          <p:nvPr>
            <p:ph type="body" sz="quarter" idx="3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965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9 Five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97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97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7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7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7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7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7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8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8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98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98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98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98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9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98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98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98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9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98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9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9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9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9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9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99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99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999" name="Freeform: Shape 30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01" name="Body Level One…"/>
          <p:cNvSpPr txBox="1"/>
          <p:nvPr>
            <p:ph type="body" sz="quarter" idx="1"/>
          </p:nvPr>
        </p:nvSpPr>
        <p:spPr>
          <a:xfrm>
            <a:off x="630000" y="1727999"/>
            <a:ext cx="1983544" cy="3600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2" name="Text Placeholder 32"/>
          <p:cNvSpPr/>
          <p:nvPr>
            <p:ph type="body" sz="quarter" idx="21"/>
          </p:nvPr>
        </p:nvSpPr>
        <p:spPr>
          <a:xfrm>
            <a:off x="2864767" y="1727999"/>
            <a:ext cx="1983545" cy="36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003" name="Text Placeholder 32"/>
          <p:cNvSpPr/>
          <p:nvPr>
            <p:ph type="body" sz="quarter" idx="22"/>
          </p:nvPr>
        </p:nvSpPr>
        <p:spPr>
          <a:xfrm>
            <a:off x="5106613" y="1727999"/>
            <a:ext cx="1983544" cy="36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004" name="Text Placeholder 32"/>
          <p:cNvSpPr/>
          <p:nvPr>
            <p:ph type="body" sz="quarter" idx="23"/>
          </p:nvPr>
        </p:nvSpPr>
        <p:spPr>
          <a:xfrm>
            <a:off x="7348456" y="1727999"/>
            <a:ext cx="1983544" cy="36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005" name="Text Placeholder 32"/>
          <p:cNvSpPr/>
          <p:nvPr>
            <p:ph type="body" sz="quarter" idx="24"/>
          </p:nvPr>
        </p:nvSpPr>
        <p:spPr>
          <a:xfrm>
            <a:off x="9590300" y="1727999"/>
            <a:ext cx="1983544" cy="36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006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007" name="Text Placeholder 2"/>
          <p:cNvSpPr/>
          <p:nvPr>
            <p:ph type="body" sz="quarter" idx="25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grpSp>
        <p:nvGrpSpPr>
          <p:cNvPr id="1010" name="Group 21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008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009" name="Straight Arrow Connector 34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11" name="Rectangle 4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12" name="Text Placeholder 4"/>
          <p:cNvSpPr/>
          <p:nvPr>
            <p:ph type="body" sz="quarter" idx="26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1013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0 Five column + sub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02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02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2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2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2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2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2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2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2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03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03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03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03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4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03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03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03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4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03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3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3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4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4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4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4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04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047" name="Freeform: Shape 30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49" name="Body Level One…"/>
          <p:cNvSpPr txBox="1"/>
          <p:nvPr>
            <p:ph type="body" sz="quarter" idx="1"/>
          </p:nvPr>
        </p:nvSpPr>
        <p:spPr>
          <a:xfrm>
            <a:off x="630000" y="2159999"/>
            <a:ext cx="1980001" cy="316923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0" name="Text Placeholder 32"/>
          <p:cNvSpPr/>
          <p:nvPr>
            <p:ph type="body" sz="quarter" idx="21"/>
          </p:nvPr>
        </p:nvSpPr>
        <p:spPr>
          <a:xfrm>
            <a:off x="2864767" y="2159999"/>
            <a:ext cx="1980002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051" name="Text Placeholder 32"/>
          <p:cNvSpPr/>
          <p:nvPr>
            <p:ph type="body" sz="quarter" idx="22"/>
          </p:nvPr>
        </p:nvSpPr>
        <p:spPr>
          <a:xfrm>
            <a:off x="5106613" y="2159999"/>
            <a:ext cx="1980001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052" name="Text Placeholder 32"/>
          <p:cNvSpPr/>
          <p:nvPr>
            <p:ph type="body" sz="quarter" idx="23"/>
          </p:nvPr>
        </p:nvSpPr>
        <p:spPr>
          <a:xfrm>
            <a:off x="7348456" y="2159999"/>
            <a:ext cx="1980001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053" name="Text Placeholder 32"/>
          <p:cNvSpPr/>
          <p:nvPr>
            <p:ph type="body" sz="quarter" idx="24"/>
          </p:nvPr>
        </p:nvSpPr>
        <p:spPr>
          <a:xfrm>
            <a:off x="9590300" y="2159999"/>
            <a:ext cx="1980001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054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055" name="Text Placeholder 2"/>
          <p:cNvSpPr/>
          <p:nvPr>
            <p:ph type="body" sz="quarter" idx="25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grpSp>
        <p:nvGrpSpPr>
          <p:cNvPr id="1058" name="Group 21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056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057" name="Straight Arrow Connector 34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59" name="Text Placeholder 4"/>
          <p:cNvSpPr/>
          <p:nvPr>
            <p:ph type="body" sz="quarter" idx="26" hasCustomPrompt="1"/>
          </p:nvPr>
        </p:nvSpPr>
        <p:spPr>
          <a:xfrm>
            <a:off x="629999" y="1727999"/>
            <a:ext cx="1980002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060" name="Text Placeholder 4"/>
          <p:cNvSpPr/>
          <p:nvPr>
            <p:ph type="body" sz="quarter" idx="27" hasCustomPrompt="1"/>
          </p:nvPr>
        </p:nvSpPr>
        <p:spPr>
          <a:xfrm>
            <a:off x="2864767" y="1727999"/>
            <a:ext cx="1980002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061" name="Text Placeholder 4"/>
          <p:cNvSpPr/>
          <p:nvPr>
            <p:ph type="body" sz="quarter" idx="28" hasCustomPrompt="1"/>
          </p:nvPr>
        </p:nvSpPr>
        <p:spPr>
          <a:xfrm>
            <a:off x="5106613" y="1727999"/>
            <a:ext cx="19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062" name="Text Placeholder 4"/>
          <p:cNvSpPr/>
          <p:nvPr>
            <p:ph type="body" sz="quarter" idx="29" hasCustomPrompt="1"/>
          </p:nvPr>
        </p:nvSpPr>
        <p:spPr>
          <a:xfrm>
            <a:off x="7348456" y="1727999"/>
            <a:ext cx="19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063" name="Text Placeholder 4"/>
          <p:cNvSpPr/>
          <p:nvPr>
            <p:ph type="body" sz="quarter" idx="30" hasCustomPrompt="1"/>
          </p:nvPr>
        </p:nvSpPr>
        <p:spPr>
          <a:xfrm>
            <a:off x="9590300" y="1727999"/>
            <a:ext cx="19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064" name="Text Placeholder 4"/>
          <p:cNvSpPr/>
          <p:nvPr>
            <p:ph type="body" sz="quarter" idx="31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1065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0 Single colum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07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07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7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7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7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7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7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8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8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08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08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08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08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9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08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08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08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9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08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9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9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9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9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9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09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09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099" name="Rectangle 17"/>
          <p:cNvSpPr/>
          <p:nvPr/>
        </p:nvSpPr>
        <p:spPr>
          <a:xfrm flipH="1">
            <a:off x="-357545" y="5096669"/>
            <a:ext cx="9327418" cy="2841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01" name="Body Level One…"/>
          <p:cNvSpPr txBox="1"/>
          <p:nvPr>
            <p:ph type="body" sz="half" idx="1"/>
          </p:nvPr>
        </p:nvSpPr>
        <p:spPr>
          <a:xfrm>
            <a:off x="630000" y="1727998"/>
            <a:ext cx="8136001" cy="360000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2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103" name="Text Placeholder 2"/>
          <p:cNvSpPr/>
          <p:nvPr>
            <p:ph type="body" sz="quarter" idx="21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grpSp>
        <p:nvGrpSpPr>
          <p:cNvPr id="1106" name="Group 25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104" name="TextBox 26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105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07" name="Rectangle 57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08" name="Text Placeholder 4"/>
          <p:cNvSpPr/>
          <p:nvPr>
            <p:ph type="body" sz="quarter" idx="22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1 Single column + sub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116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117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18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19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20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21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22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23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24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128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125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126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127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40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131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129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130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39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132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33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34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35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36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37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38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141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142" name="Rectangle 17"/>
          <p:cNvSpPr/>
          <p:nvPr/>
        </p:nvSpPr>
        <p:spPr>
          <a:xfrm flipH="1">
            <a:off x="-357545" y="5096669"/>
            <a:ext cx="9327418" cy="2841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4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145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/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/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/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/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1148" name="Group 25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146" name="TextBox 26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147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49" name="Text Placeholder 4"/>
          <p:cNvSpPr/>
          <p:nvPr>
            <p:ph type="body" sz="quarter" idx="21" hasCustomPrompt="1"/>
          </p:nvPr>
        </p:nvSpPr>
        <p:spPr>
          <a:xfrm>
            <a:off x="629998" y="1727999"/>
            <a:ext cx="8136002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150" name="Text Placeholder 32"/>
          <p:cNvSpPr/>
          <p:nvPr>
            <p:ph type="body" sz="half" idx="22"/>
          </p:nvPr>
        </p:nvSpPr>
        <p:spPr>
          <a:xfrm>
            <a:off x="629998" y="2159999"/>
            <a:ext cx="8136002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151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2 Two colum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159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160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61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62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63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64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65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66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67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171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168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169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17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83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174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172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173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82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175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76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77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78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79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80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181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184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185" name="Rectangle 17"/>
          <p:cNvSpPr/>
          <p:nvPr/>
        </p:nvSpPr>
        <p:spPr>
          <a:xfrm flipH="1">
            <a:off x="-357545" y="5096669"/>
            <a:ext cx="9327418" cy="2841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7" name="Body Level One…"/>
          <p:cNvSpPr txBox="1"/>
          <p:nvPr>
            <p:ph type="body" sz="half" idx="1"/>
          </p:nvPr>
        </p:nvSpPr>
        <p:spPr>
          <a:xfrm>
            <a:off x="630000" y="1727999"/>
            <a:ext cx="5330203" cy="3600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8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189" name="Text Placeholder 7"/>
          <p:cNvSpPr/>
          <p:nvPr>
            <p:ph type="body" sz="half" idx="21"/>
          </p:nvPr>
        </p:nvSpPr>
        <p:spPr>
          <a:xfrm>
            <a:off x="6246000" y="1727999"/>
            <a:ext cx="5330203" cy="36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190" name="Text Placeholder 2"/>
          <p:cNvSpPr/>
          <p:nvPr>
            <p:ph type="body" sz="quarter" idx="22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grpSp>
        <p:nvGrpSpPr>
          <p:cNvPr id="1193" name="Group 26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191" name="TextBox 27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192" name="Straight Arrow Connector 28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94" name="Rectangle 37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95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3 Two column + sub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20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20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0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0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0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0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0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1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1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21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21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21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21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2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21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21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21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2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21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2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2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2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2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2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2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22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229" name="Rectangle 17"/>
          <p:cNvSpPr/>
          <p:nvPr/>
        </p:nvSpPr>
        <p:spPr>
          <a:xfrm>
            <a:off x="-1" y="5832537"/>
            <a:ext cx="12196765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30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/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/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/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/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2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1235" name="Group 35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233" name="TextBox 36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234" name="Straight Arrow Connector 3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36" name="Text Placeholder 4"/>
          <p:cNvSpPr/>
          <p:nvPr>
            <p:ph type="body" sz="quarter" idx="21" hasCustomPrompt="1"/>
          </p:nvPr>
        </p:nvSpPr>
        <p:spPr>
          <a:xfrm>
            <a:off x="630000" y="1727999"/>
            <a:ext cx="5333308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237" name="Text Placeholder 4"/>
          <p:cNvSpPr/>
          <p:nvPr>
            <p:ph type="body" sz="quarter" idx="22" hasCustomPrompt="1"/>
          </p:nvPr>
        </p:nvSpPr>
        <p:spPr>
          <a:xfrm>
            <a:off x="6243315" y="1727999"/>
            <a:ext cx="5333308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238" name="Text Placeholder 32"/>
          <p:cNvSpPr/>
          <p:nvPr>
            <p:ph type="body" sz="half" idx="23"/>
          </p:nvPr>
        </p:nvSpPr>
        <p:spPr>
          <a:xfrm>
            <a:off x="630000" y="2159999"/>
            <a:ext cx="5333308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239" name="Text Placeholder 32"/>
          <p:cNvSpPr/>
          <p:nvPr>
            <p:ph type="body" sz="half" idx="24"/>
          </p:nvPr>
        </p:nvSpPr>
        <p:spPr>
          <a:xfrm>
            <a:off x="6243315" y="2159999"/>
            <a:ext cx="5333308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240" name="Text Placeholder 4"/>
          <p:cNvSpPr/>
          <p:nvPr>
            <p:ph type="body" sz="quarter" idx="25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4 Three colum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248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249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50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51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52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53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54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55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56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260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257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258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25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72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263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261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262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71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264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65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66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67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68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69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270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273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274" name="Rectangle 17"/>
          <p:cNvSpPr/>
          <p:nvPr/>
        </p:nvSpPr>
        <p:spPr>
          <a:xfrm>
            <a:off x="-1" y="5832537"/>
            <a:ext cx="12196765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75" name="Body Level One…"/>
          <p:cNvSpPr txBox="1"/>
          <p:nvPr>
            <p:ph type="body" sz="quarter" idx="1"/>
          </p:nvPr>
        </p:nvSpPr>
        <p:spPr>
          <a:xfrm>
            <a:off x="630000" y="1727998"/>
            <a:ext cx="3420446" cy="360000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6" name="Text Placeholder 32"/>
          <p:cNvSpPr/>
          <p:nvPr>
            <p:ph type="body" sz="quarter" idx="21"/>
          </p:nvPr>
        </p:nvSpPr>
        <p:spPr>
          <a:xfrm>
            <a:off x="4386643" y="1727998"/>
            <a:ext cx="3420446" cy="3600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277" name="Text Placeholder 32"/>
          <p:cNvSpPr/>
          <p:nvPr>
            <p:ph type="body" sz="quarter" idx="22"/>
          </p:nvPr>
        </p:nvSpPr>
        <p:spPr>
          <a:xfrm>
            <a:off x="8151880" y="1727998"/>
            <a:ext cx="3420446" cy="3600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2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9" name="Text Placeholder 2"/>
          <p:cNvSpPr/>
          <p:nvPr>
            <p:ph type="body" sz="quarter" idx="23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sp>
        <p:nvSpPr>
          <p:cNvPr id="1280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1283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281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282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84" name="Rectangle 37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85" name="Text Placeholder 4"/>
          <p:cNvSpPr/>
          <p:nvPr>
            <p:ph type="body" sz="quarter" idx="24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5 Three column + sub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29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29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9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9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9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9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9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0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0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30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30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30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0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1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30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30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30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1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30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1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1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1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1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1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1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31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319" name="Rectangle 17"/>
          <p:cNvSpPr/>
          <p:nvPr/>
        </p:nvSpPr>
        <p:spPr>
          <a:xfrm>
            <a:off x="-1" y="5832537"/>
            <a:ext cx="12196765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20" name="Body Level One…"/>
          <p:cNvSpPr txBox="1"/>
          <p:nvPr>
            <p:ph type="body" sz="quarter" idx="1"/>
          </p:nvPr>
        </p:nvSpPr>
        <p:spPr>
          <a:xfrm>
            <a:off x="630000" y="2159998"/>
            <a:ext cx="3420446" cy="3168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1" name="Text Placeholder 32"/>
          <p:cNvSpPr/>
          <p:nvPr>
            <p:ph type="body" sz="quarter" idx="21"/>
          </p:nvPr>
        </p:nvSpPr>
        <p:spPr>
          <a:xfrm>
            <a:off x="4386643" y="2159998"/>
            <a:ext cx="3420446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322" name="Text Placeholder 32"/>
          <p:cNvSpPr/>
          <p:nvPr>
            <p:ph type="body" sz="quarter" idx="22"/>
          </p:nvPr>
        </p:nvSpPr>
        <p:spPr>
          <a:xfrm>
            <a:off x="8151880" y="2159998"/>
            <a:ext cx="3420446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3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4" name="Text Placeholder 2"/>
          <p:cNvSpPr/>
          <p:nvPr>
            <p:ph type="body" sz="quarter" idx="23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sp>
        <p:nvSpPr>
          <p:cNvPr id="1325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1328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326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327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29" name="Text Placeholder 4"/>
          <p:cNvSpPr/>
          <p:nvPr>
            <p:ph type="body" sz="quarter" idx="24" hasCustomPrompt="1"/>
          </p:nvPr>
        </p:nvSpPr>
        <p:spPr>
          <a:xfrm>
            <a:off x="629999" y="1727999"/>
            <a:ext cx="3420002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330" name="Text Placeholder 4"/>
          <p:cNvSpPr/>
          <p:nvPr>
            <p:ph type="body" sz="quarter" idx="25" hasCustomPrompt="1"/>
          </p:nvPr>
        </p:nvSpPr>
        <p:spPr>
          <a:xfrm>
            <a:off x="4386643" y="1727999"/>
            <a:ext cx="342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331" name="Text Placeholder 4"/>
          <p:cNvSpPr/>
          <p:nvPr>
            <p:ph type="body" sz="quarter" idx="26" hasCustomPrompt="1"/>
          </p:nvPr>
        </p:nvSpPr>
        <p:spPr>
          <a:xfrm>
            <a:off x="8151880" y="1727999"/>
            <a:ext cx="342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332" name="Text Placeholder 4"/>
          <p:cNvSpPr/>
          <p:nvPr>
            <p:ph type="body" sz="quarter" idx="27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02a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25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26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7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8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29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0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1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2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3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37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34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35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9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40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38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39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41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2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3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4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5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6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7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50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Freeform 5"/>
          <p:cNvSpPr/>
          <p:nvPr/>
        </p:nvSpPr>
        <p:spPr>
          <a:xfrm>
            <a:off x="-65314" y="-97972"/>
            <a:ext cx="6776357" cy="708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" y="0"/>
                </a:moveTo>
                <a:lnTo>
                  <a:pt x="13585" y="0"/>
                </a:lnTo>
                <a:lnTo>
                  <a:pt x="21600" y="21600"/>
                </a:lnTo>
                <a:lnTo>
                  <a:pt x="0" y="21600"/>
                </a:lnTo>
                <a:lnTo>
                  <a:pt x="10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Title Text"/>
          <p:cNvSpPr txBox="1"/>
          <p:nvPr>
            <p:ph type="title"/>
          </p:nvPr>
        </p:nvSpPr>
        <p:spPr>
          <a:xfrm>
            <a:off x="6746453" y="1079500"/>
            <a:ext cx="4824836" cy="234076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quarter" idx="1" hasCustomPrompt="1"/>
          </p:nvPr>
        </p:nvSpPr>
        <p:spPr>
          <a:xfrm>
            <a:off x="6749005" y="3420269"/>
            <a:ext cx="4823323" cy="1296196"/>
          </a:xfrm>
          <a:prstGeom prst="rect">
            <a:avLst/>
          </a:prstGeom>
        </p:spPr>
        <p:txBody>
          <a:bodyPr anchor="t"/>
          <a:lstStyle>
            <a:lvl1pPr algn="l">
              <a:defRPr sz="2800">
                <a:solidFill>
                  <a:schemeClr val="accent1"/>
                </a:solidFill>
              </a:defRPr>
            </a:lvl1pPr>
            <a:lvl2pPr marL="265953" indent="-265953" algn="l">
              <a:defRPr sz="2800">
                <a:solidFill>
                  <a:schemeClr val="accent1"/>
                </a:solidFill>
              </a:defRPr>
            </a:lvl2pPr>
            <a:lvl3pPr marL="535073" indent="-269118" algn="l">
              <a:defRPr sz="2800">
                <a:solidFill>
                  <a:schemeClr val="accent1"/>
                </a:solidFill>
              </a:defRPr>
            </a:lvl3pPr>
            <a:lvl4pPr algn="l">
              <a:defRPr sz="2800">
                <a:solidFill>
                  <a:schemeClr val="accent1"/>
                </a:solidFill>
              </a:defRPr>
            </a:lvl4pPr>
            <a:lvl5pPr algn="l">
              <a:defRPr sz="2800">
                <a:solidFill>
                  <a:schemeClr val="accent1"/>
                </a:solidFill>
              </a:defRPr>
            </a:lvl5pPr>
          </a:lstStyle>
          <a:p>
            <a:pPr/>
            <a:r>
              <a:t>SUB-HEADING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4" name="Text Placeholder 11"/>
          <p:cNvSpPr/>
          <p:nvPr>
            <p:ph type="body" sz="quarter" idx="21"/>
          </p:nvPr>
        </p:nvSpPr>
        <p:spPr>
          <a:xfrm>
            <a:off x="6749005" y="4716462"/>
            <a:ext cx="4822284" cy="612776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600">
                <a:solidFill>
                  <a:srgbClr val="FFFFFF"/>
                </a:solidFill>
              </a:defRPr>
            </a:pPr>
          </a:p>
        </p:txBody>
      </p:sp>
      <p:sp>
        <p:nvSpPr>
          <p:cNvPr id="155" name="Freeform: Shape 16"/>
          <p:cNvSpPr/>
          <p:nvPr/>
        </p:nvSpPr>
        <p:spPr>
          <a:xfrm>
            <a:off x="6056776" y="6835235"/>
            <a:ext cx="6138340" cy="12701"/>
          </a:xfrm>
          <a:prstGeom prst="rect">
            <a:avLst/>
          </a:prstGeom>
          <a:solidFill>
            <a:srgbClr val="241F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6" name="Rectangle 1"/>
          <p:cNvSpPr/>
          <p:nvPr/>
        </p:nvSpPr>
        <p:spPr>
          <a:xfrm>
            <a:off x="12399081" y="3240248"/>
            <a:ext cx="2592289" cy="25562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7" name="Rectangle 1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8" name="Rectangle 13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pic>
        <p:nvPicPr>
          <p:cNvPr id="159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2911" y="2506978"/>
            <a:ext cx="2739870" cy="182658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ctangle 2"/>
          <p:cNvSpPr/>
          <p:nvPr/>
        </p:nvSpPr>
        <p:spPr>
          <a:xfrm>
            <a:off x="11051381" y="143669"/>
            <a:ext cx="1066801" cy="6858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5892800" y="6148658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6 Four colum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340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341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42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43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44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45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46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47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48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352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349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350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5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64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355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353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354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63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356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57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58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59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60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61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362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365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366" name="Rectangle 17"/>
          <p:cNvSpPr/>
          <p:nvPr/>
        </p:nvSpPr>
        <p:spPr>
          <a:xfrm>
            <a:off x="-1" y="5832537"/>
            <a:ext cx="12196765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67" name="Body Level One…"/>
          <p:cNvSpPr txBox="1"/>
          <p:nvPr>
            <p:ph type="body" sz="quarter" idx="1"/>
          </p:nvPr>
        </p:nvSpPr>
        <p:spPr>
          <a:xfrm>
            <a:off x="630000" y="1727998"/>
            <a:ext cx="2520328" cy="360000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8" name="Text Placeholder 32"/>
          <p:cNvSpPr/>
          <p:nvPr>
            <p:ph type="body" sz="quarter" idx="21"/>
          </p:nvPr>
        </p:nvSpPr>
        <p:spPr>
          <a:xfrm>
            <a:off x="3433119" y="1727998"/>
            <a:ext cx="2520329" cy="3600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369" name="Text Placeholder 32"/>
          <p:cNvSpPr/>
          <p:nvPr>
            <p:ph type="body" sz="quarter" idx="22"/>
          </p:nvPr>
        </p:nvSpPr>
        <p:spPr>
          <a:xfrm>
            <a:off x="6246000" y="1727998"/>
            <a:ext cx="2520329" cy="3600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370" name="Text Placeholder 32"/>
          <p:cNvSpPr/>
          <p:nvPr>
            <p:ph type="body" sz="quarter" idx="23"/>
          </p:nvPr>
        </p:nvSpPr>
        <p:spPr>
          <a:xfrm>
            <a:off x="9053514" y="1727998"/>
            <a:ext cx="2520329" cy="3600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3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72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373" name="Text Placeholder 2"/>
          <p:cNvSpPr/>
          <p:nvPr>
            <p:ph type="body" sz="quarter" idx="24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grpSp>
        <p:nvGrpSpPr>
          <p:cNvPr id="1376" name="Group 20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374" name="TextBox 30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375" name="Straight Arrow Connector 31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80" name="Group 3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377" name="TextBox 40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378" name="Straight Arrow Connector 41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7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1" name="Rectangle 43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82" name="Text Placeholder 4"/>
          <p:cNvSpPr/>
          <p:nvPr>
            <p:ph type="body" sz="quarter" idx="25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7 Four column + sub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390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391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92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93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94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95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96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97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398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402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399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400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0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14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405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403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404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13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406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07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08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09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10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11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12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415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416" name="Rectangle 17"/>
          <p:cNvSpPr/>
          <p:nvPr/>
        </p:nvSpPr>
        <p:spPr>
          <a:xfrm>
            <a:off x="-1" y="5832537"/>
            <a:ext cx="12196765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17" name="Body Level One…"/>
          <p:cNvSpPr txBox="1"/>
          <p:nvPr>
            <p:ph type="body" sz="quarter" idx="1"/>
          </p:nvPr>
        </p:nvSpPr>
        <p:spPr>
          <a:xfrm>
            <a:off x="630000" y="2159999"/>
            <a:ext cx="2520328" cy="316923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8" name="Text Placeholder 32"/>
          <p:cNvSpPr/>
          <p:nvPr>
            <p:ph type="body" sz="quarter" idx="21"/>
          </p:nvPr>
        </p:nvSpPr>
        <p:spPr>
          <a:xfrm>
            <a:off x="3433119" y="2159999"/>
            <a:ext cx="2520329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419" name="Text Placeholder 32"/>
          <p:cNvSpPr/>
          <p:nvPr>
            <p:ph type="body" sz="quarter" idx="22"/>
          </p:nvPr>
        </p:nvSpPr>
        <p:spPr>
          <a:xfrm>
            <a:off x="6243316" y="2159999"/>
            <a:ext cx="2520329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420" name="Text Placeholder 32"/>
          <p:cNvSpPr/>
          <p:nvPr>
            <p:ph type="body" sz="quarter" idx="23"/>
          </p:nvPr>
        </p:nvSpPr>
        <p:spPr>
          <a:xfrm>
            <a:off x="9053514" y="2159999"/>
            <a:ext cx="2520329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4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2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423" name="Text Placeholder 2"/>
          <p:cNvSpPr/>
          <p:nvPr>
            <p:ph type="body" sz="quarter" idx="24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grpSp>
        <p:nvGrpSpPr>
          <p:cNvPr id="1426" name="Group 20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424" name="TextBox 30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425" name="Straight Arrow Connector 31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27" name="Text Placeholder 4"/>
          <p:cNvSpPr/>
          <p:nvPr>
            <p:ph type="body" sz="quarter" idx="25" hasCustomPrompt="1"/>
          </p:nvPr>
        </p:nvSpPr>
        <p:spPr>
          <a:xfrm>
            <a:off x="630000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428" name="Text Placeholder 4"/>
          <p:cNvSpPr/>
          <p:nvPr>
            <p:ph type="body" sz="quarter" idx="26" hasCustomPrompt="1"/>
          </p:nvPr>
        </p:nvSpPr>
        <p:spPr>
          <a:xfrm>
            <a:off x="3433119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429" name="Text Placeholder 4"/>
          <p:cNvSpPr/>
          <p:nvPr>
            <p:ph type="body" sz="quarter" idx="27" hasCustomPrompt="1"/>
          </p:nvPr>
        </p:nvSpPr>
        <p:spPr>
          <a:xfrm>
            <a:off x="6243316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430" name="Text Placeholder 4"/>
          <p:cNvSpPr/>
          <p:nvPr>
            <p:ph type="body" sz="quarter" idx="28" hasCustomPrompt="1"/>
          </p:nvPr>
        </p:nvSpPr>
        <p:spPr>
          <a:xfrm>
            <a:off x="9053514" y="1727999"/>
            <a:ext cx="252032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431" name="Text Placeholder 4"/>
          <p:cNvSpPr/>
          <p:nvPr>
            <p:ph type="body" sz="quarter" idx="29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9 Five colum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439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440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41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42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43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44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45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46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47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451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448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449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5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63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454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452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453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62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455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56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57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58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59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60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461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464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465" name="Rectangle 17"/>
          <p:cNvSpPr/>
          <p:nvPr/>
        </p:nvSpPr>
        <p:spPr>
          <a:xfrm>
            <a:off x="-1" y="5832537"/>
            <a:ext cx="12196765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7" name="Body Level One…"/>
          <p:cNvSpPr txBox="1"/>
          <p:nvPr>
            <p:ph type="body" sz="quarter" idx="1"/>
          </p:nvPr>
        </p:nvSpPr>
        <p:spPr>
          <a:xfrm>
            <a:off x="630000" y="1727999"/>
            <a:ext cx="1983544" cy="3600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8" name="Text Placeholder 32"/>
          <p:cNvSpPr/>
          <p:nvPr>
            <p:ph type="body" sz="quarter" idx="21"/>
          </p:nvPr>
        </p:nvSpPr>
        <p:spPr>
          <a:xfrm>
            <a:off x="2864767" y="1727999"/>
            <a:ext cx="1983545" cy="36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469" name="Text Placeholder 32"/>
          <p:cNvSpPr/>
          <p:nvPr>
            <p:ph type="body" sz="quarter" idx="22"/>
          </p:nvPr>
        </p:nvSpPr>
        <p:spPr>
          <a:xfrm>
            <a:off x="5106613" y="1727999"/>
            <a:ext cx="1983544" cy="36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470" name="Text Placeholder 32"/>
          <p:cNvSpPr/>
          <p:nvPr>
            <p:ph type="body" sz="quarter" idx="23"/>
          </p:nvPr>
        </p:nvSpPr>
        <p:spPr>
          <a:xfrm>
            <a:off x="7348456" y="1727999"/>
            <a:ext cx="1983544" cy="36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471" name="Text Placeholder 32"/>
          <p:cNvSpPr/>
          <p:nvPr>
            <p:ph type="body" sz="quarter" idx="24"/>
          </p:nvPr>
        </p:nvSpPr>
        <p:spPr>
          <a:xfrm>
            <a:off x="9590300" y="1727999"/>
            <a:ext cx="1983544" cy="36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472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473" name="Text Placeholder 2"/>
          <p:cNvSpPr/>
          <p:nvPr>
            <p:ph type="body" sz="quarter" idx="25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grpSp>
        <p:nvGrpSpPr>
          <p:cNvPr id="1476" name="Group 21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474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475" name="Straight Arrow Connector 34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77" name="Rectangle 4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78" name="Text Placeholder 4"/>
          <p:cNvSpPr/>
          <p:nvPr>
            <p:ph type="body" sz="quarter" idx="26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0 Five column + sub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486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487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88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89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90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91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92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93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494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498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495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496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97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10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501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499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500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09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502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03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04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05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06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07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08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511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512" name="Rectangle 17"/>
          <p:cNvSpPr/>
          <p:nvPr/>
        </p:nvSpPr>
        <p:spPr>
          <a:xfrm>
            <a:off x="-1" y="5832537"/>
            <a:ext cx="12196765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4" name="Body Level One…"/>
          <p:cNvSpPr txBox="1"/>
          <p:nvPr>
            <p:ph type="body" sz="quarter" idx="1"/>
          </p:nvPr>
        </p:nvSpPr>
        <p:spPr>
          <a:xfrm>
            <a:off x="630000" y="2159999"/>
            <a:ext cx="1980001" cy="316923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5" name="Text Placeholder 32"/>
          <p:cNvSpPr/>
          <p:nvPr>
            <p:ph type="body" sz="quarter" idx="21"/>
          </p:nvPr>
        </p:nvSpPr>
        <p:spPr>
          <a:xfrm>
            <a:off x="2864767" y="2159999"/>
            <a:ext cx="1980002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516" name="Text Placeholder 32"/>
          <p:cNvSpPr/>
          <p:nvPr>
            <p:ph type="body" sz="quarter" idx="22"/>
          </p:nvPr>
        </p:nvSpPr>
        <p:spPr>
          <a:xfrm>
            <a:off x="5106613" y="2159999"/>
            <a:ext cx="1980001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517" name="Text Placeholder 32"/>
          <p:cNvSpPr/>
          <p:nvPr>
            <p:ph type="body" sz="quarter" idx="23"/>
          </p:nvPr>
        </p:nvSpPr>
        <p:spPr>
          <a:xfrm>
            <a:off x="7348456" y="2159999"/>
            <a:ext cx="1980001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518" name="Text Placeholder 32"/>
          <p:cNvSpPr/>
          <p:nvPr>
            <p:ph type="body" sz="quarter" idx="24"/>
          </p:nvPr>
        </p:nvSpPr>
        <p:spPr>
          <a:xfrm>
            <a:off x="9590300" y="2159999"/>
            <a:ext cx="1980001" cy="316924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519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520" name="Text Placeholder 2"/>
          <p:cNvSpPr/>
          <p:nvPr>
            <p:ph type="body" sz="quarter" idx="25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grpSp>
        <p:nvGrpSpPr>
          <p:cNvPr id="1523" name="Group 21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521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522" name="Straight Arrow Connector 34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524" name="Text Placeholder 4"/>
          <p:cNvSpPr/>
          <p:nvPr>
            <p:ph type="body" sz="quarter" idx="26" hasCustomPrompt="1"/>
          </p:nvPr>
        </p:nvSpPr>
        <p:spPr>
          <a:xfrm>
            <a:off x="629999" y="1727999"/>
            <a:ext cx="1980002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525" name="Text Placeholder 4"/>
          <p:cNvSpPr/>
          <p:nvPr>
            <p:ph type="body" sz="quarter" idx="27" hasCustomPrompt="1"/>
          </p:nvPr>
        </p:nvSpPr>
        <p:spPr>
          <a:xfrm>
            <a:off x="2864767" y="1727999"/>
            <a:ext cx="1980002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526" name="Text Placeholder 4"/>
          <p:cNvSpPr/>
          <p:nvPr>
            <p:ph type="body" sz="quarter" idx="28" hasCustomPrompt="1"/>
          </p:nvPr>
        </p:nvSpPr>
        <p:spPr>
          <a:xfrm>
            <a:off x="5106613" y="1727999"/>
            <a:ext cx="19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527" name="Text Placeholder 4"/>
          <p:cNvSpPr/>
          <p:nvPr>
            <p:ph type="body" sz="quarter" idx="29" hasCustomPrompt="1"/>
          </p:nvPr>
        </p:nvSpPr>
        <p:spPr>
          <a:xfrm>
            <a:off x="7348456" y="1727999"/>
            <a:ext cx="19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528" name="Text Placeholder 4"/>
          <p:cNvSpPr/>
          <p:nvPr>
            <p:ph type="body" sz="quarter" idx="30" hasCustomPrompt="1"/>
          </p:nvPr>
        </p:nvSpPr>
        <p:spPr>
          <a:xfrm>
            <a:off x="9590300" y="1727999"/>
            <a:ext cx="19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529" name="Text Placeholder 4"/>
          <p:cNvSpPr/>
          <p:nvPr>
            <p:ph type="body" sz="quarter" idx="31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1 1x column + image (R)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537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538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39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40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41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42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43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44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45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549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546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547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548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61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552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550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551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0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553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54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55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56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57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58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59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562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563" name="Freeform: Shape 2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64" name="Picture Placeholder 47"/>
          <p:cNvSpPr/>
          <p:nvPr>
            <p:ph type="pic" idx="21"/>
          </p:nvPr>
        </p:nvSpPr>
        <p:spPr>
          <a:xfrm>
            <a:off x="6403180" y="-694532"/>
            <a:ext cx="5793583" cy="8153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66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567" name="Body Level One…"/>
          <p:cNvSpPr txBox="1"/>
          <p:nvPr>
            <p:ph type="body" sz="quarter" idx="1" hasCustomPrompt="1"/>
          </p:nvPr>
        </p:nvSpPr>
        <p:spPr>
          <a:xfrm>
            <a:off x="1260000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1570" name="Group 20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568" name="TextBox 30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569" name="Straight Arrow Connector 31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571" name="Text Placeholder 32"/>
          <p:cNvSpPr/>
          <p:nvPr>
            <p:ph type="body" sz="half" idx="22"/>
          </p:nvPr>
        </p:nvSpPr>
        <p:spPr>
          <a:xfrm>
            <a:off x="1260000" y="1727999"/>
            <a:ext cx="4680001" cy="3601239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572" name="Rectangle 36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73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2 2x column + image (R)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58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58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8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8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8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8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8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8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58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59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59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59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59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0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59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59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59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59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9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59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0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0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0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0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60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607" name="Freeform: Shape 2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08" name="Picture Placeholder 47"/>
          <p:cNvSpPr/>
          <p:nvPr>
            <p:ph type="pic" idx="21"/>
          </p:nvPr>
        </p:nvSpPr>
        <p:spPr>
          <a:xfrm>
            <a:off x="6403180" y="-694532"/>
            <a:ext cx="5793583" cy="8153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10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611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1614" name="Group 20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612" name="TextBox 30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613" name="Straight Arrow Connector 31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15" name="Text Placeholder 32"/>
          <p:cNvSpPr/>
          <p:nvPr>
            <p:ph type="body" sz="quarter" idx="22"/>
          </p:nvPr>
        </p:nvSpPr>
        <p:spPr>
          <a:xfrm>
            <a:off x="3433119" y="1727999"/>
            <a:ext cx="2520329" cy="3601239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616" name="Text Placeholder 32"/>
          <p:cNvSpPr/>
          <p:nvPr>
            <p:ph type="body" sz="quarter" idx="23"/>
          </p:nvPr>
        </p:nvSpPr>
        <p:spPr>
          <a:xfrm>
            <a:off x="630000" y="1727999"/>
            <a:ext cx="2520329" cy="3601239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617" name="Rectangle 40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18" name="Text Placeholder 4"/>
          <p:cNvSpPr/>
          <p:nvPr>
            <p:ph type="body" sz="quarter" idx="24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3 1x column + image (L)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626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627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28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29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30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31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32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33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34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638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635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636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637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50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641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639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640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49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642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43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44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45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46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47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48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651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652" name="Freeform: Shape 2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53" name="Picture Placeholder 47"/>
          <p:cNvSpPr/>
          <p:nvPr>
            <p:ph type="pic" idx="21"/>
          </p:nvPr>
        </p:nvSpPr>
        <p:spPr>
          <a:xfrm rot="583497">
            <a:off x="-967270" y="-799057"/>
            <a:ext cx="6691507" cy="83624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54" name="Body Level One…"/>
          <p:cNvSpPr txBox="1"/>
          <p:nvPr>
            <p:ph type="body" sz="half" idx="1"/>
          </p:nvPr>
        </p:nvSpPr>
        <p:spPr>
          <a:xfrm>
            <a:off x="6243316" y="1727999"/>
            <a:ext cx="4680001" cy="360123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56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657" name="Text Placeholder 2"/>
          <p:cNvSpPr/>
          <p:nvPr>
            <p:ph type="body" sz="quarter" idx="22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grpSp>
        <p:nvGrpSpPr>
          <p:cNvPr id="1660" name="Group 20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658" name="TextBox 30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659" name="Straight Arrow Connector 31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61" name="Rectangle 40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62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1663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0 PRINT 1x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67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67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7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7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7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7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7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7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7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68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68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68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68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68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68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68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9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68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8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8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9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9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9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69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69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697" name="Freeform: Shape 1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6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99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700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01" name="Text Placeholder 32"/>
          <p:cNvSpPr/>
          <p:nvPr>
            <p:ph type="body" sz="half" idx="21"/>
          </p:nvPr>
        </p:nvSpPr>
        <p:spPr>
          <a:xfrm>
            <a:off x="1259999" y="2159999"/>
            <a:ext cx="9681052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702" name="Text Placeholder 4"/>
          <p:cNvSpPr/>
          <p:nvPr>
            <p:ph type="body" sz="quarter" idx="22" hasCustomPrompt="1"/>
          </p:nvPr>
        </p:nvSpPr>
        <p:spPr>
          <a:xfrm>
            <a:off x="1259999" y="1727999"/>
            <a:ext cx="9681052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1705" name="Group 2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703" name="TextBox 28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704" name="Straight Arrow Connector 29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06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1707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1 PRINT 2x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715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716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17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18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19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20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21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22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23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727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724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725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72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39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730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728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729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38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731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32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33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34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35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36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37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740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741" name="Freeform: Shape 1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43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744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45" name="Text Placeholder 32"/>
          <p:cNvSpPr/>
          <p:nvPr>
            <p:ph type="body" sz="quarter" idx="21"/>
          </p:nvPr>
        </p:nvSpPr>
        <p:spPr>
          <a:xfrm>
            <a:off x="1260000" y="2159999"/>
            <a:ext cx="4680001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746" name="Text Placeholder 4"/>
          <p:cNvSpPr/>
          <p:nvPr>
            <p:ph type="body" sz="quarter" idx="22" hasCustomPrompt="1"/>
          </p:nvPr>
        </p:nvSpPr>
        <p:spPr>
          <a:xfrm>
            <a:off x="1260000" y="1727999"/>
            <a:ext cx="46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747" name="Text Placeholder 32"/>
          <p:cNvSpPr/>
          <p:nvPr>
            <p:ph type="body" sz="quarter" idx="23"/>
          </p:nvPr>
        </p:nvSpPr>
        <p:spPr>
          <a:xfrm>
            <a:off x="6246000" y="2159999"/>
            <a:ext cx="4680001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748" name="Text Placeholder 4"/>
          <p:cNvSpPr/>
          <p:nvPr>
            <p:ph type="body" sz="quarter" idx="24" hasCustomPrompt="1"/>
          </p:nvPr>
        </p:nvSpPr>
        <p:spPr>
          <a:xfrm>
            <a:off x="6246000" y="1727999"/>
            <a:ext cx="46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1751" name="Group 26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749" name="TextBox 27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750" name="Straight Arrow Connector 32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52" name="Text Placeholder 4"/>
          <p:cNvSpPr/>
          <p:nvPr>
            <p:ph type="body" sz="quarter" idx="25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1753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2 PRINT 3x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76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76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6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6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6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6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6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6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6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77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77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77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77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8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77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77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77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8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77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7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7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8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8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8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78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78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787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788" name="Body Level One…"/>
          <p:cNvSpPr txBox="1"/>
          <p:nvPr>
            <p:ph type="body" sz="quarter" idx="1"/>
          </p:nvPr>
        </p:nvSpPr>
        <p:spPr>
          <a:xfrm>
            <a:off x="1260000" y="2159999"/>
            <a:ext cx="2786139" cy="3168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9" name="Text Placeholder 32"/>
          <p:cNvSpPr/>
          <p:nvPr>
            <p:ph type="body" sz="quarter" idx="21"/>
          </p:nvPr>
        </p:nvSpPr>
        <p:spPr>
          <a:xfrm>
            <a:off x="4705312" y="2159999"/>
            <a:ext cx="2786139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790" name="Text Placeholder 32"/>
          <p:cNvSpPr/>
          <p:nvPr>
            <p:ph type="body" sz="quarter" idx="22"/>
          </p:nvPr>
        </p:nvSpPr>
        <p:spPr>
          <a:xfrm>
            <a:off x="8155582" y="2159999"/>
            <a:ext cx="2786139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7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92" name="Text Placeholder 2"/>
          <p:cNvSpPr/>
          <p:nvPr>
            <p:ph type="body" sz="quarter" idx="23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1793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794" name="Text Placeholder 4"/>
          <p:cNvSpPr/>
          <p:nvPr>
            <p:ph type="body" sz="quarter" idx="24" hasCustomPrompt="1"/>
          </p:nvPr>
        </p:nvSpPr>
        <p:spPr>
          <a:xfrm>
            <a:off x="1260000" y="1727999"/>
            <a:ext cx="278613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795" name="Text Placeholder 4"/>
          <p:cNvSpPr/>
          <p:nvPr>
            <p:ph type="body" sz="quarter" idx="25" hasCustomPrompt="1"/>
          </p:nvPr>
        </p:nvSpPr>
        <p:spPr>
          <a:xfrm>
            <a:off x="4705312" y="1727999"/>
            <a:ext cx="278613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796" name="Text Placeholder 4"/>
          <p:cNvSpPr/>
          <p:nvPr>
            <p:ph type="body" sz="quarter" idx="26" hasCustomPrompt="1"/>
          </p:nvPr>
        </p:nvSpPr>
        <p:spPr>
          <a:xfrm>
            <a:off x="8155582" y="1727999"/>
            <a:ext cx="2786139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1799" name="Group 25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797" name="TextBox 30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798" name="Straight Arrow Connector 31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00" name="Text Placeholder 4"/>
          <p:cNvSpPr/>
          <p:nvPr>
            <p:ph type="body" sz="quarter" idx="27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1801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9" name="Body Level One…"/>
          <p:cNvSpPr txBox="1"/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3 PRINT 4x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809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810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11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12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13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14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15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16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17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821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818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819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82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33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824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822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823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32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825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26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27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28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29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30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31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834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7" name="Freeform: Shape 28"/>
          <p:cNvGrpSpPr/>
          <p:nvPr/>
        </p:nvGrpSpPr>
        <p:grpSpPr>
          <a:xfrm>
            <a:off x="-1" y="0"/>
            <a:ext cx="12196765" cy="6473372"/>
            <a:chOff x="0" y="0"/>
            <a:chExt cx="12196763" cy="6473371"/>
          </a:xfrm>
        </p:grpSpPr>
        <p:sp>
          <p:nvSpPr>
            <p:cNvPr id="1835" name="Shape"/>
            <p:cNvSpPr/>
            <p:nvPr/>
          </p:nvSpPr>
          <p:spPr>
            <a:xfrm>
              <a:off x="-1" y="0"/>
              <a:ext cx="12196765" cy="647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462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6" name="z"/>
            <p:cNvSpPr txBox="1"/>
            <p:nvPr/>
          </p:nvSpPr>
          <p:spPr>
            <a:xfrm>
              <a:off x="45719" y="3013166"/>
              <a:ext cx="12105324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z</a:t>
              </a:r>
            </a:p>
          </p:txBody>
        </p:sp>
      </p:grpSp>
      <p:sp>
        <p:nvSpPr>
          <p:cNvPr id="1838" name="Body Level One…"/>
          <p:cNvSpPr txBox="1"/>
          <p:nvPr>
            <p:ph type="body" sz="quarter" idx="1"/>
          </p:nvPr>
        </p:nvSpPr>
        <p:spPr>
          <a:xfrm>
            <a:off x="1260000" y="2159999"/>
            <a:ext cx="1887536" cy="3168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9" name="Text Placeholder 32"/>
          <p:cNvSpPr/>
          <p:nvPr>
            <p:ph type="body" sz="quarter" idx="21"/>
          </p:nvPr>
        </p:nvSpPr>
        <p:spPr>
          <a:xfrm>
            <a:off x="3854979" y="2159999"/>
            <a:ext cx="1887537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840" name="Text Placeholder 32"/>
          <p:cNvSpPr/>
          <p:nvPr>
            <p:ph type="body" sz="quarter" idx="22"/>
          </p:nvPr>
        </p:nvSpPr>
        <p:spPr>
          <a:xfrm>
            <a:off x="6454247" y="2159999"/>
            <a:ext cx="1887537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841" name="Text Placeholder 32"/>
          <p:cNvSpPr/>
          <p:nvPr>
            <p:ph type="body" sz="quarter" idx="23"/>
          </p:nvPr>
        </p:nvSpPr>
        <p:spPr>
          <a:xfrm>
            <a:off x="9053514" y="2159999"/>
            <a:ext cx="1887536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8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43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844" name="Text Placeholder 2"/>
          <p:cNvSpPr/>
          <p:nvPr>
            <p:ph type="body" sz="quarter" idx="24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1845" name="Text Placeholder 4"/>
          <p:cNvSpPr/>
          <p:nvPr>
            <p:ph type="body" sz="quarter" idx="25" hasCustomPrompt="1"/>
          </p:nvPr>
        </p:nvSpPr>
        <p:spPr>
          <a:xfrm>
            <a:off x="1260000" y="1727999"/>
            <a:ext cx="1890000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846" name="Text Placeholder 4"/>
          <p:cNvSpPr/>
          <p:nvPr>
            <p:ph type="body" sz="quarter" idx="26" hasCustomPrompt="1"/>
          </p:nvPr>
        </p:nvSpPr>
        <p:spPr>
          <a:xfrm>
            <a:off x="3854979" y="1727999"/>
            <a:ext cx="189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847" name="Text Placeholder 4"/>
          <p:cNvSpPr/>
          <p:nvPr>
            <p:ph type="body" sz="quarter" idx="27" hasCustomPrompt="1"/>
          </p:nvPr>
        </p:nvSpPr>
        <p:spPr>
          <a:xfrm>
            <a:off x="6454247" y="1727999"/>
            <a:ext cx="189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848" name="Text Placeholder 4"/>
          <p:cNvSpPr/>
          <p:nvPr>
            <p:ph type="body" sz="quarter" idx="28" hasCustomPrompt="1"/>
          </p:nvPr>
        </p:nvSpPr>
        <p:spPr>
          <a:xfrm>
            <a:off x="9053514" y="1727999"/>
            <a:ext cx="1890000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1851" name="Group 33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849" name="TextBox 36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850" name="Straight Arrow Connector 3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52" name="Text Placeholder 4"/>
          <p:cNvSpPr/>
          <p:nvPr>
            <p:ph type="body" sz="quarter" idx="29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1853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4 PRINT 5x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86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86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6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6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6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6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6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6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6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87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87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87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87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8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87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87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87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8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87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7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7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8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8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8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88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88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9" name="Freeform: Shape 28"/>
          <p:cNvGrpSpPr/>
          <p:nvPr/>
        </p:nvGrpSpPr>
        <p:grpSpPr>
          <a:xfrm>
            <a:off x="-2383" y="-1"/>
            <a:ext cx="12196765" cy="6473372"/>
            <a:chOff x="0" y="0"/>
            <a:chExt cx="12196763" cy="6473371"/>
          </a:xfrm>
        </p:grpSpPr>
        <p:sp>
          <p:nvSpPr>
            <p:cNvPr id="1887" name="Shape"/>
            <p:cNvSpPr/>
            <p:nvPr/>
          </p:nvSpPr>
          <p:spPr>
            <a:xfrm>
              <a:off x="-1" y="0"/>
              <a:ext cx="12196765" cy="647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462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88" name="z"/>
            <p:cNvSpPr txBox="1"/>
            <p:nvPr/>
          </p:nvSpPr>
          <p:spPr>
            <a:xfrm>
              <a:off x="45719" y="3013166"/>
              <a:ext cx="12105324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z</a:t>
              </a:r>
            </a:p>
          </p:txBody>
        </p:sp>
      </p:grpSp>
      <p:sp>
        <p:nvSpPr>
          <p:cNvPr id="1890" name="Body Level One…"/>
          <p:cNvSpPr txBox="1"/>
          <p:nvPr>
            <p:ph type="body" sz="quarter" idx="1"/>
          </p:nvPr>
        </p:nvSpPr>
        <p:spPr>
          <a:xfrm>
            <a:off x="1260000" y="2159999"/>
            <a:ext cx="1620000" cy="3168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1" name="Text Placeholder 32"/>
          <p:cNvSpPr/>
          <p:nvPr>
            <p:ph type="body" sz="quarter" idx="21"/>
          </p:nvPr>
        </p:nvSpPr>
        <p:spPr>
          <a:xfrm>
            <a:off x="3271015" y="2159999"/>
            <a:ext cx="1620001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892" name="Text Placeholder 32"/>
          <p:cNvSpPr/>
          <p:nvPr>
            <p:ph type="body" sz="quarter" idx="22"/>
          </p:nvPr>
        </p:nvSpPr>
        <p:spPr>
          <a:xfrm>
            <a:off x="5286316" y="2159999"/>
            <a:ext cx="1620001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893" name="Text Placeholder 32"/>
          <p:cNvSpPr/>
          <p:nvPr>
            <p:ph type="body" sz="quarter" idx="23"/>
          </p:nvPr>
        </p:nvSpPr>
        <p:spPr>
          <a:xfrm>
            <a:off x="7301618" y="2159999"/>
            <a:ext cx="1620001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8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95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896" name="Text Placeholder 2"/>
          <p:cNvSpPr/>
          <p:nvPr>
            <p:ph type="body" sz="quarter" idx="24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1897" name="Text Placeholder 4"/>
          <p:cNvSpPr/>
          <p:nvPr>
            <p:ph type="body" sz="quarter" idx="25" hasCustomPrompt="1"/>
          </p:nvPr>
        </p:nvSpPr>
        <p:spPr>
          <a:xfrm>
            <a:off x="1260000" y="1727999"/>
            <a:ext cx="162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898" name="Text Placeholder 4"/>
          <p:cNvSpPr/>
          <p:nvPr>
            <p:ph type="body" sz="quarter" idx="26" hasCustomPrompt="1"/>
          </p:nvPr>
        </p:nvSpPr>
        <p:spPr>
          <a:xfrm>
            <a:off x="3274231" y="1727999"/>
            <a:ext cx="162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899" name="Text Placeholder 4"/>
          <p:cNvSpPr/>
          <p:nvPr>
            <p:ph type="body" sz="quarter" idx="27" hasCustomPrompt="1"/>
          </p:nvPr>
        </p:nvSpPr>
        <p:spPr>
          <a:xfrm>
            <a:off x="5288462" y="1727999"/>
            <a:ext cx="162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900" name="Text Placeholder 4"/>
          <p:cNvSpPr/>
          <p:nvPr>
            <p:ph type="body" sz="quarter" idx="28" hasCustomPrompt="1"/>
          </p:nvPr>
        </p:nvSpPr>
        <p:spPr>
          <a:xfrm>
            <a:off x="7302693" y="1727999"/>
            <a:ext cx="162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1903" name="Group 33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901" name="TextBox 36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902" name="Straight Arrow Connector 3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04" name="Text Placeholder 32"/>
          <p:cNvSpPr/>
          <p:nvPr>
            <p:ph type="body" sz="quarter" idx="29"/>
          </p:nvPr>
        </p:nvSpPr>
        <p:spPr>
          <a:xfrm>
            <a:off x="9316922" y="2159999"/>
            <a:ext cx="1620001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1905" name="Text Placeholder 4"/>
          <p:cNvSpPr/>
          <p:nvPr>
            <p:ph type="body" sz="quarter" idx="30" hasCustomPrompt="1"/>
          </p:nvPr>
        </p:nvSpPr>
        <p:spPr>
          <a:xfrm>
            <a:off x="9316922" y="1727999"/>
            <a:ext cx="162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906" name="Text Placeholder 4"/>
          <p:cNvSpPr/>
          <p:nvPr>
            <p:ph type="body" sz="quarter" idx="31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1907" name="Picture 20" descr="Picture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5 PRINT 5x col + 5x images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915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916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17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18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19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20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21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22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23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927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924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925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92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39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930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928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929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38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931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32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33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34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35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36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37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1940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3" name="Freeform: Shape 28"/>
          <p:cNvGrpSpPr/>
          <p:nvPr/>
        </p:nvGrpSpPr>
        <p:grpSpPr>
          <a:xfrm>
            <a:off x="-2383" y="-1"/>
            <a:ext cx="12196765" cy="6473372"/>
            <a:chOff x="0" y="0"/>
            <a:chExt cx="12196763" cy="6473371"/>
          </a:xfrm>
        </p:grpSpPr>
        <p:sp>
          <p:nvSpPr>
            <p:cNvPr id="1941" name="Shape"/>
            <p:cNvSpPr/>
            <p:nvPr/>
          </p:nvSpPr>
          <p:spPr>
            <a:xfrm>
              <a:off x="-1" y="0"/>
              <a:ext cx="12196765" cy="647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462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2" name="z"/>
            <p:cNvSpPr txBox="1"/>
            <p:nvPr/>
          </p:nvSpPr>
          <p:spPr>
            <a:xfrm>
              <a:off x="45719" y="3013166"/>
              <a:ext cx="12105324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z</a:t>
              </a:r>
            </a:p>
          </p:txBody>
        </p:sp>
      </p:grpSp>
      <p:sp>
        <p:nvSpPr>
          <p:cNvPr id="1944" name="Body Level One…"/>
          <p:cNvSpPr txBox="1"/>
          <p:nvPr>
            <p:ph type="body" sz="quarter" idx="1"/>
          </p:nvPr>
        </p:nvSpPr>
        <p:spPr>
          <a:xfrm>
            <a:off x="1260000" y="3420267"/>
            <a:ext cx="1620000" cy="190897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10000"/>
              </a:lnSpc>
              <a:defRPr cap="none" sz="1400"/>
            </a:lvl1pPr>
            <a:lvl2pPr marL="265953" indent="-265953">
              <a:lnSpc>
                <a:spcPct val="110000"/>
              </a:lnSpc>
              <a:defRPr cap="none" sz="1400"/>
            </a:lvl2pPr>
            <a:lvl3pPr marL="535073" indent="-269118">
              <a:lnSpc>
                <a:spcPct val="110000"/>
              </a:lnSpc>
              <a:defRPr cap="none" sz="1400"/>
            </a:lvl3pPr>
            <a:lvl4pPr>
              <a:lnSpc>
                <a:spcPct val="110000"/>
              </a:lnSpc>
              <a:defRPr cap="none" sz="1400"/>
            </a:lvl4pPr>
            <a:lvl5pPr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5" name="Text Placeholder 32"/>
          <p:cNvSpPr/>
          <p:nvPr>
            <p:ph type="body" sz="quarter" idx="21"/>
          </p:nvPr>
        </p:nvSpPr>
        <p:spPr>
          <a:xfrm>
            <a:off x="3271015" y="3420267"/>
            <a:ext cx="1620001" cy="190897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10000"/>
              </a:lnSpc>
              <a:defRPr cap="none" sz="1400"/>
            </a:pPr>
          </a:p>
        </p:txBody>
      </p:sp>
      <p:sp>
        <p:nvSpPr>
          <p:cNvPr id="1946" name="Text Placeholder 32"/>
          <p:cNvSpPr/>
          <p:nvPr>
            <p:ph type="body" sz="quarter" idx="22"/>
          </p:nvPr>
        </p:nvSpPr>
        <p:spPr>
          <a:xfrm>
            <a:off x="5286316" y="3420267"/>
            <a:ext cx="1620001" cy="190897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10000"/>
              </a:lnSpc>
              <a:defRPr cap="none" sz="1400"/>
            </a:pPr>
          </a:p>
        </p:txBody>
      </p:sp>
      <p:sp>
        <p:nvSpPr>
          <p:cNvPr id="1947" name="Text Placeholder 32"/>
          <p:cNvSpPr/>
          <p:nvPr>
            <p:ph type="body" sz="quarter" idx="23"/>
          </p:nvPr>
        </p:nvSpPr>
        <p:spPr>
          <a:xfrm>
            <a:off x="7301618" y="3420267"/>
            <a:ext cx="1620001" cy="190897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10000"/>
              </a:lnSpc>
              <a:defRPr cap="none" sz="1400"/>
            </a:pPr>
          </a:p>
        </p:txBody>
      </p:sp>
      <p:sp>
        <p:nvSpPr>
          <p:cNvPr id="19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49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1950" name="Text Placeholder 2"/>
          <p:cNvSpPr/>
          <p:nvPr>
            <p:ph type="body" sz="quarter" idx="24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1951" name="Text Placeholder 4"/>
          <p:cNvSpPr/>
          <p:nvPr>
            <p:ph type="body" sz="quarter" idx="25" hasCustomPrompt="1"/>
          </p:nvPr>
        </p:nvSpPr>
        <p:spPr>
          <a:xfrm>
            <a:off x="1260000" y="1727999"/>
            <a:ext cx="1620001" cy="332346"/>
          </a:xfrm>
          <a:prstGeom prst="rect">
            <a:avLst/>
          </a:prstGeom>
        </p:spPr>
        <p:txBody>
          <a:bodyPr/>
          <a:lstStyle>
            <a:lvl1pPr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952" name="Text Placeholder 4"/>
          <p:cNvSpPr/>
          <p:nvPr>
            <p:ph type="body" sz="quarter" idx="26" hasCustomPrompt="1"/>
          </p:nvPr>
        </p:nvSpPr>
        <p:spPr>
          <a:xfrm>
            <a:off x="3274231" y="1727999"/>
            <a:ext cx="1620001" cy="332346"/>
          </a:xfrm>
          <a:prstGeom prst="rect">
            <a:avLst/>
          </a:prstGeom>
        </p:spPr>
        <p:txBody>
          <a:bodyPr/>
          <a:lstStyle>
            <a:lvl1pPr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953" name="Text Placeholder 4"/>
          <p:cNvSpPr/>
          <p:nvPr>
            <p:ph type="body" sz="quarter" idx="27" hasCustomPrompt="1"/>
          </p:nvPr>
        </p:nvSpPr>
        <p:spPr>
          <a:xfrm>
            <a:off x="5288462" y="1727999"/>
            <a:ext cx="1620001" cy="332346"/>
          </a:xfrm>
          <a:prstGeom prst="rect">
            <a:avLst/>
          </a:prstGeom>
        </p:spPr>
        <p:txBody>
          <a:bodyPr/>
          <a:lstStyle>
            <a:lvl1pPr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954" name="Text Placeholder 4"/>
          <p:cNvSpPr/>
          <p:nvPr>
            <p:ph type="body" sz="quarter" idx="28" hasCustomPrompt="1"/>
          </p:nvPr>
        </p:nvSpPr>
        <p:spPr>
          <a:xfrm>
            <a:off x="7302693" y="1727999"/>
            <a:ext cx="1620001" cy="332346"/>
          </a:xfrm>
          <a:prstGeom prst="rect">
            <a:avLst/>
          </a:prstGeom>
        </p:spPr>
        <p:txBody>
          <a:bodyPr/>
          <a:lstStyle>
            <a:lvl1pPr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1957" name="Group 33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1955" name="TextBox 36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1956" name="Straight Arrow Connector 3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58" name="Text Placeholder 32"/>
          <p:cNvSpPr/>
          <p:nvPr>
            <p:ph type="body" sz="quarter" idx="29"/>
          </p:nvPr>
        </p:nvSpPr>
        <p:spPr>
          <a:xfrm>
            <a:off x="9316922" y="3420267"/>
            <a:ext cx="1620001" cy="190897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10000"/>
              </a:lnSpc>
              <a:defRPr cap="none" sz="1400"/>
            </a:pPr>
          </a:p>
        </p:txBody>
      </p:sp>
      <p:sp>
        <p:nvSpPr>
          <p:cNvPr id="1959" name="Text Placeholder 4"/>
          <p:cNvSpPr/>
          <p:nvPr>
            <p:ph type="body" sz="quarter" idx="30" hasCustomPrompt="1"/>
          </p:nvPr>
        </p:nvSpPr>
        <p:spPr>
          <a:xfrm>
            <a:off x="9316922" y="1727999"/>
            <a:ext cx="1620001" cy="332346"/>
          </a:xfrm>
          <a:prstGeom prst="rect">
            <a:avLst/>
          </a:prstGeom>
        </p:spPr>
        <p:txBody>
          <a:bodyPr/>
          <a:lstStyle>
            <a:lvl1pPr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1960" name="Picture Placeholder 3"/>
          <p:cNvSpPr/>
          <p:nvPr>
            <p:ph type="pic" sz="quarter" idx="31"/>
          </p:nvPr>
        </p:nvSpPr>
        <p:spPr>
          <a:xfrm>
            <a:off x="1260000" y="2339999"/>
            <a:ext cx="1620000" cy="8639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61" name="Picture Placeholder 3"/>
          <p:cNvSpPr/>
          <p:nvPr>
            <p:ph type="pic" sz="quarter" idx="32"/>
          </p:nvPr>
        </p:nvSpPr>
        <p:spPr>
          <a:xfrm>
            <a:off x="3274231" y="2339999"/>
            <a:ext cx="1620001" cy="8639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62" name="Picture Placeholder 3"/>
          <p:cNvSpPr/>
          <p:nvPr>
            <p:ph type="pic" sz="quarter" idx="33"/>
          </p:nvPr>
        </p:nvSpPr>
        <p:spPr>
          <a:xfrm>
            <a:off x="5292749" y="2339999"/>
            <a:ext cx="1620000" cy="8639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63" name="Picture Placeholder 3"/>
          <p:cNvSpPr/>
          <p:nvPr>
            <p:ph type="pic" sz="quarter" idx="34"/>
          </p:nvPr>
        </p:nvSpPr>
        <p:spPr>
          <a:xfrm>
            <a:off x="9321049" y="2339999"/>
            <a:ext cx="1620001" cy="8639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64" name="Picture Placeholder 3"/>
          <p:cNvSpPr/>
          <p:nvPr>
            <p:ph type="pic" sz="quarter" idx="35"/>
          </p:nvPr>
        </p:nvSpPr>
        <p:spPr>
          <a:xfrm>
            <a:off x="7305068" y="2339999"/>
            <a:ext cx="1620001" cy="8639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65" name="Rectangle 45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1969" name="Group 47"/>
          <p:cNvGrpSpPr/>
          <p:nvPr/>
        </p:nvGrpSpPr>
        <p:grpSpPr>
          <a:xfrm>
            <a:off x="-2812356" y="4325308"/>
            <a:ext cx="2430712" cy="811018"/>
            <a:chOff x="0" y="0"/>
            <a:chExt cx="2430710" cy="811017"/>
          </a:xfrm>
        </p:grpSpPr>
        <p:sp>
          <p:nvSpPr>
            <p:cNvPr id="1966" name="TextBox 60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967" name="Straight Arrow Connector 61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968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70" name="Text Placeholder 4"/>
          <p:cNvSpPr/>
          <p:nvPr>
            <p:ph type="body" sz="quarter" idx="36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1971" name="Picture 46" descr="Picture 4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6 PRINT 1x images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979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980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81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82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83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84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85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86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987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991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988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989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99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03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994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992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993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02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995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96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97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98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99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00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01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004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005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07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08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2011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009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010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012" name="Picture Placeholder 3"/>
          <p:cNvSpPr/>
          <p:nvPr>
            <p:ph type="pic" idx="21"/>
          </p:nvPr>
        </p:nvSpPr>
        <p:spPr>
          <a:xfrm>
            <a:off x="1259997" y="1727999"/>
            <a:ext cx="9684002" cy="360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013" name="Rectangle 3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14" name="Rectangle 36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15" name="Text Placeholder 32"/>
          <p:cNvSpPr/>
          <p:nvPr>
            <p:ph type="body" sz="quarter" idx="22"/>
          </p:nvPr>
        </p:nvSpPr>
        <p:spPr>
          <a:xfrm>
            <a:off x="1260000" y="5399999"/>
            <a:ext cx="4699703" cy="9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016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017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7 PRINT 2x images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025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026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27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28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29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30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31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32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33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037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034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035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03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9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040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038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039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48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041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42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43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44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45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46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47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050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051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53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54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2057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055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056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058" name="Picture Placeholder 3"/>
          <p:cNvSpPr/>
          <p:nvPr>
            <p:ph type="pic" sz="quarter" idx="21"/>
          </p:nvPr>
        </p:nvSpPr>
        <p:spPr>
          <a:xfrm>
            <a:off x="1260000" y="1727999"/>
            <a:ext cx="4680001" cy="288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059" name="Picture Placeholder 3"/>
          <p:cNvSpPr/>
          <p:nvPr>
            <p:ph type="pic" sz="quarter" idx="22"/>
          </p:nvPr>
        </p:nvSpPr>
        <p:spPr>
          <a:xfrm>
            <a:off x="6246000" y="1727999"/>
            <a:ext cx="4680001" cy="288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060" name="Rectangle 3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61" name="Rectangle 36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62" name="Text Placeholder 32"/>
          <p:cNvSpPr/>
          <p:nvPr>
            <p:ph type="body" sz="quarter" idx="23"/>
          </p:nvPr>
        </p:nvSpPr>
        <p:spPr>
          <a:xfrm>
            <a:off x="1260000" y="4679999"/>
            <a:ext cx="4680001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063" name="Text Placeholder 32"/>
          <p:cNvSpPr/>
          <p:nvPr>
            <p:ph type="body" sz="quarter" idx="24"/>
          </p:nvPr>
        </p:nvSpPr>
        <p:spPr>
          <a:xfrm>
            <a:off x="6246000" y="4679999"/>
            <a:ext cx="4680001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064" name="Text Placeholder 4"/>
          <p:cNvSpPr/>
          <p:nvPr>
            <p:ph type="body" sz="quarter" idx="25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065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8 PRINT 3x images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07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07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7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7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7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7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7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8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8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08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08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08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08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9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08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08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08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9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08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9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9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9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9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9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9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09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099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01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102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2105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103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104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06" name="Picture Placeholder 3"/>
          <p:cNvSpPr/>
          <p:nvPr>
            <p:ph type="pic" sz="quarter" idx="21"/>
          </p:nvPr>
        </p:nvSpPr>
        <p:spPr>
          <a:xfrm>
            <a:off x="1260000" y="1727998"/>
            <a:ext cx="2788344" cy="288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07" name="Picture Placeholder 3"/>
          <p:cNvSpPr/>
          <p:nvPr>
            <p:ph type="pic" sz="quarter" idx="22"/>
          </p:nvPr>
        </p:nvSpPr>
        <p:spPr>
          <a:xfrm>
            <a:off x="4705312" y="1727998"/>
            <a:ext cx="2788344" cy="288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08" name="Picture Placeholder 3"/>
          <p:cNvSpPr/>
          <p:nvPr>
            <p:ph type="pic" sz="quarter" idx="23"/>
          </p:nvPr>
        </p:nvSpPr>
        <p:spPr>
          <a:xfrm>
            <a:off x="8155582" y="1727998"/>
            <a:ext cx="2788344" cy="288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09" name="Rectangle 3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10" name="Rectangle 36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11" name="Text Placeholder 32"/>
          <p:cNvSpPr/>
          <p:nvPr>
            <p:ph type="body" sz="quarter" idx="24"/>
          </p:nvPr>
        </p:nvSpPr>
        <p:spPr>
          <a:xfrm>
            <a:off x="1260000" y="4679999"/>
            <a:ext cx="2788344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112" name="Text Placeholder 32"/>
          <p:cNvSpPr/>
          <p:nvPr>
            <p:ph type="body" sz="quarter" idx="25"/>
          </p:nvPr>
        </p:nvSpPr>
        <p:spPr>
          <a:xfrm>
            <a:off x="4705312" y="4679999"/>
            <a:ext cx="2788344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113" name="Text Placeholder 32"/>
          <p:cNvSpPr/>
          <p:nvPr>
            <p:ph type="body" sz="quarter" idx="26"/>
          </p:nvPr>
        </p:nvSpPr>
        <p:spPr>
          <a:xfrm>
            <a:off x="8155582" y="4679999"/>
            <a:ext cx="2788344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114" name="Text Placeholder 4"/>
          <p:cNvSpPr/>
          <p:nvPr>
            <p:ph type="body" sz="quarter" idx="27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115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9 PRINT 3x images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12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12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2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2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2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2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2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3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3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13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13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13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13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4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13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13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13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4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13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4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4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4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4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4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4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14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149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51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152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2155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153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154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56" name="Picture Placeholder 3"/>
          <p:cNvSpPr/>
          <p:nvPr>
            <p:ph type="pic" sz="quarter" idx="21"/>
          </p:nvPr>
        </p:nvSpPr>
        <p:spPr>
          <a:xfrm>
            <a:off x="1260000" y="1727998"/>
            <a:ext cx="1890000" cy="288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57" name="Picture Placeholder 3"/>
          <p:cNvSpPr/>
          <p:nvPr>
            <p:ph type="pic" sz="quarter" idx="22"/>
          </p:nvPr>
        </p:nvSpPr>
        <p:spPr>
          <a:xfrm>
            <a:off x="3854979" y="1727998"/>
            <a:ext cx="1890001" cy="288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58" name="Picture Placeholder 3"/>
          <p:cNvSpPr/>
          <p:nvPr>
            <p:ph type="pic" sz="quarter" idx="23"/>
          </p:nvPr>
        </p:nvSpPr>
        <p:spPr>
          <a:xfrm>
            <a:off x="6454247" y="1727998"/>
            <a:ext cx="1890001" cy="288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59" name="Rectangle 3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60" name="Rectangle 36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61" name="Text Placeholder 32"/>
          <p:cNvSpPr/>
          <p:nvPr>
            <p:ph type="body" sz="quarter" idx="24"/>
          </p:nvPr>
        </p:nvSpPr>
        <p:spPr>
          <a:xfrm>
            <a:off x="1260000" y="4679999"/>
            <a:ext cx="1890000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162" name="Text Placeholder 32"/>
          <p:cNvSpPr/>
          <p:nvPr>
            <p:ph type="body" sz="quarter" idx="25"/>
          </p:nvPr>
        </p:nvSpPr>
        <p:spPr>
          <a:xfrm>
            <a:off x="3854979" y="4679999"/>
            <a:ext cx="1890001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163" name="Text Placeholder 32"/>
          <p:cNvSpPr/>
          <p:nvPr>
            <p:ph type="body" sz="quarter" idx="26"/>
          </p:nvPr>
        </p:nvSpPr>
        <p:spPr>
          <a:xfrm>
            <a:off x="6454247" y="4679999"/>
            <a:ext cx="1890001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164" name="Picture Placeholder 3"/>
          <p:cNvSpPr/>
          <p:nvPr>
            <p:ph type="pic" sz="quarter" idx="27"/>
          </p:nvPr>
        </p:nvSpPr>
        <p:spPr>
          <a:xfrm>
            <a:off x="9053514" y="1727998"/>
            <a:ext cx="1890000" cy="288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65" name="Text Placeholder 32"/>
          <p:cNvSpPr/>
          <p:nvPr>
            <p:ph type="body" sz="quarter" idx="28"/>
          </p:nvPr>
        </p:nvSpPr>
        <p:spPr>
          <a:xfrm>
            <a:off x="9053514" y="4679999"/>
            <a:ext cx="1890000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166" name="Text Placeholder 4"/>
          <p:cNvSpPr/>
          <p:nvPr>
            <p:ph type="body" sz="quarter" idx="29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167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0 PRINT Image + text (R)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175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176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77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78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79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80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81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82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83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187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184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185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18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99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190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188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189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98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191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92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93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94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95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96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97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200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201" name="Freeform: Shape 17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02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2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4" name="Picture Placeholder 2" descr="Picture Placeholder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46000" y="2159999"/>
            <a:ext cx="4680001" cy="316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7" name="Group 13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205" name="TextBox 14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206" name="Straight Arrow Connector 15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208" name="Text Placeholder 32"/>
          <p:cNvSpPr/>
          <p:nvPr>
            <p:ph type="body" sz="quarter" idx="21"/>
          </p:nvPr>
        </p:nvSpPr>
        <p:spPr>
          <a:xfrm>
            <a:off x="1260000" y="2159999"/>
            <a:ext cx="4680001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2209" name="Text Placeholder 4"/>
          <p:cNvSpPr/>
          <p:nvPr>
            <p:ph type="body" sz="quarter" idx="22" hasCustomPrompt="1"/>
          </p:nvPr>
        </p:nvSpPr>
        <p:spPr>
          <a:xfrm>
            <a:off x="1260000" y="1727999"/>
            <a:ext cx="46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210" name="Text Placeholder 4"/>
          <p:cNvSpPr/>
          <p:nvPr>
            <p:ph type="body" sz="quarter" idx="23" hasCustomPrompt="1"/>
          </p:nvPr>
        </p:nvSpPr>
        <p:spPr>
          <a:xfrm>
            <a:off x="6246000" y="1727999"/>
            <a:ext cx="46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211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2212" name="Text Placeholder 4"/>
          <p:cNvSpPr/>
          <p:nvPr>
            <p:ph type="body" sz="quarter" idx="24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213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1 PRINT Image + text (L)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22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22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2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2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2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2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2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2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2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23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23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23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23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4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23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23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23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4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23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3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3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4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4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4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4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24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247" name="Freeform: Shape 17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48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2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50" name="Picture Placeholder 2"/>
          <p:cNvSpPr/>
          <p:nvPr>
            <p:ph type="pic" sz="quarter" idx="21"/>
          </p:nvPr>
        </p:nvSpPr>
        <p:spPr>
          <a:xfrm>
            <a:off x="1260000" y="2159999"/>
            <a:ext cx="4680001" cy="316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grpSp>
        <p:nvGrpSpPr>
          <p:cNvPr id="2253" name="Group 13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251" name="TextBox 14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252" name="Straight Arrow Connector 15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254" name="Text Placeholder 32"/>
          <p:cNvSpPr/>
          <p:nvPr>
            <p:ph type="body" sz="quarter" idx="22"/>
          </p:nvPr>
        </p:nvSpPr>
        <p:spPr>
          <a:xfrm>
            <a:off x="6246000" y="2159999"/>
            <a:ext cx="4680001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2255" name="Text Placeholder 4"/>
          <p:cNvSpPr/>
          <p:nvPr>
            <p:ph type="body" sz="quarter" idx="23" hasCustomPrompt="1"/>
          </p:nvPr>
        </p:nvSpPr>
        <p:spPr>
          <a:xfrm>
            <a:off x="6246000" y="1727999"/>
            <a:ext cx="46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256" name="Text Placeholder 4"/>
          <p:cNvSpPr/>
          <p:nvPr>
            <p:ph type="body" sz="quarter" idx="24" hasCustomPrompt="1"/>
          </p:nvPr>
        </p:nvSpPr>
        <p:spPr>
          <a:xfrm>
            <a:off x="1260000" y="1727999"/>
            <a:ext cx="4680001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257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2258" name="Text Placeholder 4"/>
          <p:cNvSpPr/>
          <p:nvPr>
            <p:ph type="body" sz="quarter" idx="25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259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0 IMAGE 3/4 (L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267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268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69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70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71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72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73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74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75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279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276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277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278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91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282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280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281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90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283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84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85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86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87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88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89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292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293" name="Picture Placeholder 22"/>
          <p:cNvSpPr/>
          <p:nvPr>
            <p:ph type="pic" idx="21"/>
          </p:nvPr>
        </p:nvSpPr>
        <p:spPr>
          <a:xfrm>
            <a:off x="-1" y="-2"/>
            <a:ext cx="12532281" cy="49442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94" name="Body Level One…"/>
          <p:cNvSpPr txBox="1"/>
          <p:nvPr>
            <p:ph type="body" sz="quarter" idx="1" hasCustomPrompt="1"/>
          </p:nvPr>
        </p:nvSpPr>
        <p:spPr>
          <a:xfrm>
            <a:off x="4914000" y="3421064"/>
            <a:ext cx="6678001" cy="2087437"/>
          </a:xfrm>
          <a:prstGeom prst="rect">
            <a:avLst/>
          </a:prstGeom>
        </p:spPr>
        <p:txBody>
          <a:bodyPr/>
          <a:lstStyle/>
          <a:p>
            <a:pPr/>
            <a:r>
              <a:t>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295" name="Rectangle 11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96" name="Rectangle 12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300" name="Group 23"/>
          <p:cNvGrpSpPr/>
          <p:nvPr/>
        </p:nvGrpSpPr>
        <p:grpSpPr>
          <a:xfrm>
            <a:off x="12592243" y="2219944"/>
            <a:ext cx="1862494" cy="245111"/>
            <a:chOff x="0" y="0"/>
            <a:chExt cx="1862492" cy="245109"/>
          </a:xfrm>
        </p:grpSpPr>
        <p:sp>
          <p:nvSpPr>
            <p:cNvPr id="2298" name="TextBox 24"/>
            <p:cNvSpPr txBox="1"/>
            <p:nvPr/>
          </p:nvSpPr>
          <p:spPr>
            <a:xfrm>
              <a:off x="405759" y="0"/>
              <a:ext cx="1456734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Send image to back</a:t>
              </a:r>
            </a:p>
          </p:txBody>
        </p:sp>
        <p:sp>
          <p:nvSpPr>
            <p:cNvPr id="2299" name="Straight Arrow Connector 25"/>
            <p:cNvSpPr/>
            <p:nvPr/>
          </p:nvSpPr>
          <p:spPr>
            <a:xfrm>
              <a:off x="0" y="122852"/>
              <a:ext cx="300077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ection Head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78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179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0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1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2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3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4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5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86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90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87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88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8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2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93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91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92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1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94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5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6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7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8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199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0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03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Rectangle 17"/>
          <p:cNvSpPr/>
          <p:nvPr/>
        </p:nvSpPr>
        <p:spPr>
          <a:xfrm>
            <a:off x="-1" y="4839861"/>
            <a:ext cx="12196765" cy="2000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6" name="Body Level One…"/>
          <p:cNvSpPr txBox="1"/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8" name="[T2O] TextBox 4"/>
          <p:cNvSpPr/>
          <p:nvPr/>
        </p:nvSpPr>
        <p:spPr>
          <a:xfrm>
            <a:off x="12934060" y="5094832"/>
            <a:ext cx="190840" cy="253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3" y="0"/>
                </a:moveTo>
                <a:lnTo>
                  <a:pt x="3972" y="0"/>
                </a:lnTo>
                <a:lnTo>
                  <a:pt x="10832" y="8405"/>
                </a:lnTo>
                <a:lnTo>
                  <a:pt x="17731" y="0"/>
                </a:lnTo>
                <a:lnTo>
                  <a:pt x="21035" y="0"/>
                </a:lnTo>
                <a:lnTo>
                  <a:pt x="12490" y="10437"/>
                </a:lnTo>
                <a:lnTo>
                  <a:pt x="21600" y="21600"/>
                </a:lnTo>
                <a:lnTo>
                  <a:pt x="18252" y="21600"/>
                </a:lnTo>
                <a:lnTo>
                  <a:pt x="10813" y="12485"/>
                </a:lnTo>
                <a:lnTo>
                  <a:pt x="3349" y="21600"/>
                </a:lnTo>
                <a:lnTo>
                  <a:pt x="0" y="21600"/>
                </a:lnTo>
                <a:lnTo>
                  <a:pt x="9152" y="10451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09" name="[T2O] TextBox 4"/>
          <p:cNvSpPr/>
          <p:nvPr/>
        </p:nvSpPr>
        <p:spPr>
          <a:xfrm>
            <a:off x="12615105" y="5094832"/>
            <a:ext cx="190840" cy="253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3" y="0"/>
                </a:moveTo>
                <a:lnTo>
                  <a:pt x="3972" y="0"/>
                </a:lnTo>
                <a:lnTo>
                  <a:pt x="10832" y="8405"/>
                </a:lnTo>
                <a:lnTo>
                  <a:pt x="17731" y="0"/>
                </a:lnTo>
                <a:lnTo>
                  <a:pt x="21035" y="0"/>
                </a:lnTo>
                <a:lnTo>
                  <a:pt x="12490" y="10437"/>
                </a:lnTo>
                <a:lnTo>
                  <a:pt x="21600" y="21600"/>
                </a:lnTo>
                <a:lnTo>
                  <a:pt x="18252" y="21600"/>
                </a:lnTo>
                <a:lnTo>
                  <a:pt x="10813" y="12485"/>
                </a:lnTo>
                <a:lnTo>
                  <a:pt x="3349" y="21600"/>
                </a:lnTo>
                <a:lnTo>
                  <a:pt x="0" y="21600"/>
                </a:lnTo>
                <a:lnTo>
                  <a:pt x="9152" y="10451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0" name="Rectangle 13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11" name="Rectangle 15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pic>
        <p:nvPicPr>
          <p:cNvPr id="212" name="Picture 16" descr="Picture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1 IMAGE 3/4 (R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308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309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10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11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12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13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14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15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16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320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317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318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31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32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323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321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322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31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324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25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26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27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28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29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30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333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334" name="Picture Placeholder 28"/>
          <p:cNvSpPr/>
          <p:nvPr>
            <p:ph type="pic" idx="21"/>
          </p:nvPr>
        </p:nvSpPr>
        <p:spPr>
          <a:xfrm>
            <a:off x="-378620" y="-21183"/>
            <a:ext cx="12564933" cy="55302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35" name="Rectangle 1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36" name="Rectangle 15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340" name="Group 22"/>
          <p:cNvGrpSpPr/>
          <p:nvPr/>
        </p:nvGrpSpPr>
        <p:grpSpPr>
          <a:xfrm>
            <a:off x="12592243" y="2219944"/>
            <a:ext cx="1862494" cy="245111"/>
            <a:chOff x="0" y="0"/>
            <a:chExt cx="1862492" cy="245109"/>
          </a:xfrm>
        </p:grpSpPr>
        <p:sp>
          <p:nvSpPr>
            <p:cNvPr id="2338" name="TextBox 23"/>
            <p:cNvSpPr txBox="1"/>
            <p:nvPr/>
          </p:nvSpPr>
          <p:spPr>
            <a:xfrm>
              <a:off x="405759" y="0"/>
              <a:ext cx="1456734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Send image to back</a:t>
              </a:r>
            </a:p>
          </p:txBody>
        </p:sp>
        <p:sp>
          <p:nvSpPr>
            <p:cNvPr id="2339" name="Straight Arrow Connector 24"/>
            <p:cNvSpPr/>
            <p:nvPr/>
          </p:nvSpPr>
          <p:spPr>
            <a:xfrm>
              <a:off x="0" y="122852"/>
              <a:ext cx="300077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41" name="Body Level One…"/>
          <p:cNvSpPr txBox="1"/>
          <p:nvPr>
            <p:ph type="body" sz="quarter" idx="1" hasCustomPrompt="1"/>
          </p:nvPr>
        </p:nvSpPr>
        <p:spPr>
          <a:xfrm>
            <a:off x="630000" y="3421064"/>
            <a:ext cx="6660000" cy="2088001"/>
          </a:xfrm>
          <a:prstGeom prst="rect">
            <a:avLst/>
          </a:prstGeom>
        </p:spPr>
        <p:txBody>
          <a:bodyPr/>
          <a:lstStyle/>
          <a:p>
            <a:pPr/>
            <a:r>
              <a:t>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9 1x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349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350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51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52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53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54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55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56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57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361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358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359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36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73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364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362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363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72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365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66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67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68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69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70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71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374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3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76" name="Title Text"/>
          <p:cNvSpPr txBox="1"/>
          <p:nvPr>
            <p:ph type="title"/>
          </p:nvPr>
        </p:nvSpPr>
        <p:spPr>
          <a:xfrm>
            <a:off x="630000" y="0"/>
            <a:ext cx="8140077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2377" name="Body Level One…"/>
          <p:cNvSpPr txBox="1"/>
          <p:nvPr>
            <p:ph type="body" sz="quarter" idx="1" hasCustomPrompt="1"/>
          </p:nvPr>
        </p:nvSpPr>
        <p:spPr>
          <a:xfrm>
            <a:off x="4693444" y="2376488"/>
            <a:ext cx="4065270" cy="295275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78" name="Text Placeholder 4"/>
          <p:cNvSpPr/>
          <p:nvPr>
            <p:ph type="body" sz="quarter" idx="21" hasCustomPrompt="1"/>
          </p:nvPr>
        </p:nvSpPr>
        <p:spPr>
          <a:xfrm>
            <a:off x="1260000" y="2376488"/>
            <a:ext cx="2807971" cy="422570"/>
          </a:xfrm>
          <a:prstGeom prst="rect">
            <a:avLst/>
          </a:prstGeom>
        </p:spPr>
        <p:txBody>
          <a:bodyPr/>
          <a:lstStyle>
            <a:lvl1pPr algn="l" defTabSz="750368">
              <a:spcBef>
                <a:spcPts val="400"/>
              </a:spcBef>
              <a:tabLst>
                <a:tab pos="190500" algn="l"/>
                <a:tab pos="393700" algn="l"/>
                <a:tab pos="596900" algn="l"/>
                <a:tab pos="800100" algn="l"/>
                <a:tab pos="990600" algn="l"/>
                <a:tab pos="1193800" algn="l"/>
                <a:tab pos="1397000" algn="l"/>
                <a:tab pos="1600200" algn="l"/>
                <a:tab pos="1790700" algn="l"/>
                <a:tab pos="2006600" algn="l"/>
                <a:tab pos="2209800" algn="l"/>
                <a:tab pos="2400300" algn="l"/>
                <a:tab pos="2603500" algn="l"/>
                <a:tab pos="2806700" algn="l"/>
                <a:tab pos="3009900" algn="l"/>
                <a:tab pos="3213100" algn="l"/>
              </a:tabLst>
              <a:defRPr b="1" sz="24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2381" name="Group 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379" name="TextBox 10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380" name="Straight Arrow Connector 11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82" name="Rectangle 1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83" name="Rectangle 15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84" name="Text Placeholder 2"/>
          <p:cNvSpPr/>
          <p:nvPr>
            <p:ph type="body" sz="quarter" idx="22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2385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81 2x image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39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39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9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9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9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9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39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0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0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40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40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40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40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1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40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40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40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1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40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1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1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1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1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1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1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41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419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21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22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2425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423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424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426" name="Picture Placeholder 3"/>
          <p:cNvSpPr/>
          <p:nvPr>
            <p:ph type="pic" sz="half" idx="21"/>
          </p:nvPr>
        </p:nvSpPr>
        <p:spPr>
          <a:xfrm>
            <a:off x="629998" y="1727999"/>
            <a:ext cx="5328001" cy="3601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27" name="Picture Placeholder 3"/>
          <p:cNvSpPr/>
          <p:nvPr>
            <p:ph type="pic" sz="half" idx="22"/>
          </p:nvPr>
        </p:nvSpPr>
        <p:spPr>
          <a:xfrm>
            <a:off x="6245998" y="1727999"/>
            <a:ext cx="5328001" cy="3601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28" name="Rectangle 33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29" name="Rectangle 37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433" name="Group 38"/>
          <p:cNvGrpSpPr/>
          <p:nvPr/>
        </p:nvGrpSpPr>
        <p:grpSpPr>
          <a:xfrm>
            <a:off x="-2812356" y="4679998"/>
            <a:ext cx="2430712" cy="811018"/>
            <a:chOff x="0" y="0"/>
            <a:chExt cx="2430710" cy="811017"/>
          </a:xfrm>
        </p:grpSpPr>
        <p:sp>
          <p:nvSpPr>
            <p:cNvPr id="2430" name="TextBox 39"/>
            <p:cNvSpPr txBox="1"/>
            <p:nvPr/>
          </p:nvSpPr>
          <p:spPr>
            <a:xfrm>
              <a:off x="0" y="0"/>
              <a:ext cx="206856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2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431" name="Straight Arrow Connector 40"/>
            <p:cNvSpPr/>
            <p:nvPr/>
          </p:nvSpPr>
          <p:spPr>
            <a:xfrm>
              <a:off x="2108992" y="216023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43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34" name="Text Placeholder 32"/>
          <p:cNvSpPr/>
          <p:nvPr>
            <p:ph type="body" sz="quarter" idx="23"/>
          </p:nvPr>
        </p:nvSpPr>
        <p:spPr>
          <a:xfrm>
            <a:off x="630000" y="5399999"/>
            <a:ext cx="5332494" cy="9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435" name="Text Placeholder 32"/>
          <p:cNvSpPr/>
          <p:nvPr>
            <p:ph type="body" sz="quarter" idx="24"/>
          </p:nvPr>
        </p:nvSpPr>
        <p:spPr>
          <a:xfrm>
            <a:off x="6246000" y="5399999"/>
            <a:ext cx="5332495" cy="9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436" name="Text Placeholder 4"/>
          <p:cNvSpPr/>
          <p:nvPr>
            <p:ph type="body" sz="quarter" idx="25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437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82 2x image + captio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445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446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47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48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49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50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51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52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53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457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454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455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45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69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460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458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459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68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461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62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63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64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65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66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67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470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471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72" name="Body Level One…"/>
          <p:cNvSpPr txBox="1"/>
          <p:nvPr>
            <p:ph type="body" sz="quarter" idx="1"/>
          </p:nvPr>
        </p:nvSpPr>
        <p:spPr>
          <a:xfrm>
            <a:off x="629998" y="4679999"/>
            <a:ext cx="5328001" cy="648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200"/>
            </a:lvl1pPr>
            <a:lvl2pPr marL="265953" indent="-265953" algn="l">
              <a:lnSpc>
                <a:spcPct val="110000"/>
              </a:lnSpc>
              <a:defRPr cap="none" sz="1200"/>
            </a:lvl2pPr>
            <a:lvl3pPr marL="535073" indent="-269118" algn="l">
              <a:lnSpc>
                <a:spcPct val="110000"/>
              </a:lnSpc>
              <a:defRPr cap="none" sz="1200"/>
            </a:lvl3pPr>
            <a:lvl4pPr algn="l">
              <a:lnSpc>
                <a:spcPct val="110000"/>
              </a:lnSpc>
              <a:defRPr cap="none" sz="1200"/>
            </a:lvl4pPr>
            <a:lvl5pPr algn="l">
              <a:lnSpc>
                <a:spcPct val="110000"/>
              </a:lnSpc>
              <a:defRPr cap="none"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3" name="Text Placeholder 32"/>
          <p:cNvSpPr/>
          <p:nvPr>
            <p:ph type="body" sz="quarter" idx="21"/>
          </p:nvPr>
        </p:nvSpPr>
        <p:spPr>
          <a:xfrm>
            <a:off x="6245998" y="4679999"/>
            <a:ext cx="5328001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4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75" name="Text Placeholder 2"/>
          <p:cNvSpPr/>
          <p:nvPr>
            <p:ph type="body" sz="quarter" idx="22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2476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2479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477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478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480" name="Picture Placeholder 3"/>
          <p:cNvSpPr/>
          <p:nvPr>
            <p:ph type="pic" sz="quarter" idx="23"/>
          </p:nvPr>
        </p:nvSpPr>
        <p:spPr>
          <a:xfrm>
            <a:off x="629998" y="1727999"/>
            <a:ext cx="5328001" cy="28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81" name="Picture Placeholder 3"/>
          <p:cNvSpPr/>
          <p:nvPr>
            <p:ph type="pic" sz="quarter" idx="24"/>
          </p:nvPr>
        </p:nvSpPr>
        <p:spPr>
          <a:xfrm>
            <a:off x="6245998" y="1727999"/>
            <a:ext cx="5328001" cy="28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82" name="Rectangle 33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83" name="Rectangle 37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487" name="Group 38"/>
          <p:cNvGrpSpPr/>
          <p:nvPr/>
        </p:nvGrpSpPr>
        <p:grpSpPr>
          <a:xfrm>
            <a:off x="-2812356" y="4679998"/>
            <a:ext cx="2430712" cy="811018"/>
            <a:chOff x="0" y="0"/>
            <a:chExt cx="2430710" cy="811017"/>
          </a:xfrm>
        </p:grpSpPr>
        <p:sp>
          <p:nvSpPr>
            <p:cNvPr id="2484" name="TextBox 39"/>
            <p:cNvSpPr txBox="1"/>
            <p:nvPr/>
          </p:nvSpPr>
          <p:spPr>
            <a:xfrm>
              <a:off x="0" y="0"/>
              <a:ext cx="206856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2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485" name="Straight Arrow Connector 40"/>
            <p:cNvSpPr/>
            <p:nvPr/>
          </p:nvSpPr>
          <p:spPr>
            <a:xfrm>
              <a:off x="2108992" y="216023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48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88" name="Text Placeholder 4"/>
          <p:cNvSpPr/>
          <p:nvPr>
            <p:ph type="body" sz="quarter" idx="25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489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83 3x image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497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498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99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00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01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02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03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04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05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509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506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507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508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21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512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510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511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520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513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14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15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16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17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18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19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522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523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25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26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2529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527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528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33" name="Group 28"/>
          <p:cNvGrpSpPr/>
          <p:nvPr/>
        </p:nvGrpSpPr>
        <p:grpSpPr>
          <a:xfrm>
            <a:off x="-2812356" y="1733487"/>
            <a:ext cx="2430712" cy="664968"/>
            <a:chOff x="0" y="0"/>
            <a:chExt cx="2430710" cy="664967"/>
          </a:xfrm>
        </p:grpSpPr>
        <p:sp>
          <p:nvSpPr>
            <p:cNvPr id="2530" name="TextBox 29"/>
            <p:cNvSpPr txBox="1"/>
            <p:nvPr/>
          </p:nvSpPr>
          <p:spPr>
            <a:xfrm>
              <a:off x="0" y="0"/>
              <a:ext cx="2068560" cy="410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531" name="Straight Arrow Connector 30"/>
            <p:cNvSpPr/>
            <p:nvPr/>
          </p:nvSpPr>
          <p:spPr>
            <a:xfrm>
              <a:off x="2108992" y="216023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53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37286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34" name="Picture Placeholder 3"/>
          <p:cNvSpPr/>
          <p:nvPr>
            <p:ph type="pic" sz="quarter" idx="21"/>
          </p:nvPr>
        </p:nvSpPr>
        <p:spPr>
          <a:xfrm>
            <a:off x="630000" y="1727999"/>
            <a:ext cx="3421063" cy="360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535" name="Picture Placeholder 3"/>
          <p:cNvSpPr/>
          <p:nvPr>
            <p:ph type="pic" sz="quarter" idx="22"/>
          </p:nvPr>
        </p:nvSpPr>
        <p:spPr>
          <a:xfrm>
            <a:off x="4386643" y="1733485"/>
            <a:ext cx="3421063" cy="360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536" name="Picture Placeholder 3"/>
          <p:cNvSpPr/>
          <p:nvPr>
            <p:ph type="pic" sz="quarter" idx="23"/>
          </p:nvPr>
        </p:nvSpPr>
        <p:spPr>
          <a:xfrm>
            <a:off x="8151880" y="1733485"/>
            <a:ext cx="3421064" cy="360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537" name="Rectangle 3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38" name="Rectangle 36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39" name="Text Placeholder 32"/>
          <p:cNvSpPr/>
          <p:nvPr>
            <p:ph type="body" sz="quarter" idx="24"/>
          </p:nvPr>
        </p:nvSpPr>
        <p:spPr>
          <a:xfrm>
            <a:off x="629999" y="5399999"/>
            <a:ext cx="3420447" cy="9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540" name="Text Placeholder 32"/>
          <p:cNvSpPr/>
          <p:nvPr>
            <p:ph type="body" sz="quarter" idx="25"/>
          </p:nvPr>
        </p:nvSpPr>
        <p:spPr>
          <a:xfrm>
            <a:off x="4386643" y="5399999"/>
            <a:ext cx="3420446" cy="9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541" name="Text Placeholder 32"/>
          <p:cNvSpPr/>
          <p:nvPr>
            <p:ph type="body" sz="quarter" idx="26"/>
          </p:nvPr>
        </p:nvSpPr>
        <p:spPr>
          <a:xfrm>
            <a:off x="8151880" y="5399999"/>
            <a:ext cx="3420446" cy="9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542" name="Text Placeholder 4"/>
          <p:cNvSpPr/>
          <p:nvPr>
            <p:ph type="body" sz="quarter" idx="27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543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84 3x image + captio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55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55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5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5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5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5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5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5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5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56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56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56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56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7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56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56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56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57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56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6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6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7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7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7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7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57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577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78" name="Body Level One…"/>
          <p:cNvSpPr txBox="1"/>
          <p:nvPr>
            <p:ph type="body" sz="quarter" idx="1"/>
          </p:nvPr>
        </p:nvSpPr>
        <p:spPr>
          <a:xfrm>
            <a:off x="630000" y="4679999"/>
            <a:ext cx="3420446" cy="648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200"/>
            </a:lvl1pPr>
            <a:lvl2pPr marL="265953" indent="-265953" algn="l">
              <a:lnSpc>
                <a:spcPct val="110000"/>
              </a:lnSpc>
              <a:defRPr cap="none" sz="1200"/>
            </a:lvl2pPr>
            <a:lvl3pPr marL="535073" indent="-269118" algn="l">
              <a:lnSpc>
                <a:spcPct val="110000"/>
              </a:lnSpc>
              <a:defRPr cap="none" sz="1200"/>
            </a:lvl3pPr>
            <a:lvl4pPr algn="l">
              <a:lnSpc>
                <a:spcPct val="110000"/>
              </a:lnSpc>
              <a:defRPr cap="none" sz="1200"/>
            </a:lvl4pPr>
            <a:lvl5pPr algn="l">
              <a:lnSpc>
                <a:spcPct val="110000"/>
              </a:lnSpc>
              <a:defRPr cap="none"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9" name="Text Placeholder 32"/>
          <p:cNvSpPr/>
          <p:nvPr>
            <p:ph type="body" sz="quarter" idx="21"/>
          </p:nvPr>
        </p:nvSpPr>
        <p:spPr>
          <a:xfrm>
            <a:off x="4386643" y="4679999"/>
            <a:ext cx="3420446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580" name="Text Placeholder 32"/>
          <p:cNvSpPr/>
          <p:nvPr>
            <p:ph type="body" sz="quarter" idx="22"/>
          </p:nvPr>
        </p:nvSpPr>
        <p:spPr>
          <a:xfrm>
            <a:off x="8151880" y="4679999"/>
            <a:ext cx="3420446" cy="64800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5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82" name="Text Placeholder 2"/>
          <p:cNvSpPr/>
          <p:nvPr>
            <p:ph type="body" sz="quarter" idx="23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2583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2586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584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585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87" name="Picture Placeholder 3"/>
          <p:cNvSpPr/>
          <p:nvPr>
            <p:ph type="pic" sz="quarter" idx="24"/>
          </p:nvPr>
        </p:nvSpPr>
        <p:spPr>
          <a:xfrm>
            <a:off x="630000" y="1727999"/>
            <a:ext cx="3421063" cy="28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588" name="Picture Placeholder 3"/>
          <p:cNvSpPr/>
          <p:nvPr>
            <p:ph type="pic" sz="quarter" idx="25"/>
          </p:nvPr>
        </p:nvSpPr>
        <p:spPr>
          <a:xfrm>
            <a:off x="4386643" y="1727999"/>
            <a:ext cx="3421063" cy="28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589" name="Picture Placeholder 3"/>
          <p:cNvSpPr/>
          <p:nvPr>
            <p:ph type="pic" sz="quarter" idx="26"/>
          </p:nvPr>
        </p:nvSpPr>
        <p:spPr>
          <a:xfrm>
            <a:off x="8151880" y="1727999"/>
            <a:ext cx="3421064" cy="28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590" name="Rectangle 33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91" name="Rectangle 37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595" name="Group 38"/>
          <p:cNvGrpSpPr/>
          <p:nvPr/>
        </p:nvGrpSpPr>
        <p:grpSpPr>
          <a:xfrm>
            <a:off x="-2812356" y="4679998"/>
            <a:ext cx="2430712" cy="811018"/>
            <a:chOff x="0" y="0"/>
            <a:chExt cx="2430710" cy="811017"/>
          </a:xfrm>
        </p:grpSpPr>
        <p:sp>
          <p:nvSpPr>
            <p:cNvPr id="2592" name="TextBox 39"/>
            <p:cNvSpPr txBox="1"/>
            <p:nvPr/>
          </p:nvSpPr>
          <p:spPr>
            <a:xfrm>
              <a:off x="0" y="0"/>
              <a:ext cx="206856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2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593" name="Straight Arrow Connector 40"/>
            <p:cNvSpPr/>
            <p:nvPr/>
          </p:nvSpPr>
          <p:spPr>
            <a:xfrm>
              <a:off x="2108992" y="216023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59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96" name="Text Placeholder 4"/>
          <p:cNvSpPr/>
          <p:nvPr>
            <p:ph type="body" sz="quarter" idx="27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597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85 4x image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605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606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07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08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09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10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11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12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13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617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614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615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61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29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620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618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619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628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621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22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23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24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25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26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27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630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631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33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34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2637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635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636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38" name="Picture Placeholder 3"/>
          <p:cNvSpPr/>
          <p:nvPr>
            <p:ph type="pic" sz="quarter" idx="21"/>
          </p:nvPr>
        </p:nvSpPr>
        <p:spPr>
          <a:xfrm>
            <a:off x="630000" y="1727999"/>
            <a:ext cx="2520001" cy="360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39" name="Picture Placeholder 3"/>
          <p:cNvSpPr/>
          <p:nvPr>
            <p:ph type="pic" sz="quarter" idx="22"/>
          </p:nvPr>
        </p:nvSpPr>
        <p:spPr>
          <a:xfrm>
            <a:off x="3433119" y="1727999"/>
            <a:ext cx="2520001" cy="360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40" name="Picture Placeholder 3"/>
          <p:cNvSpPr/>
          <p:nvPr>
            <p:ph type="pic" sz="quarter" idx="23"/>
          </p:nvPr>
        </p:nvSpPr>
        <p:spPr>
          <a:xfrm>
            <a:off x="6246000" y="1727999"/>
            <a:ext cx="2520001" cy="360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41" name="Picture Placeholder 3"/>
          <p:cNvSpPr/>
          <p:nvPr>
            <p:ph type="pic" sz="quarter" idx="24"/>
          </p:nvPr>
        </p:nvSpPr>
        <p:spPr>
          <a:xfrm>
            <a:off x="9053514" y="1727999"/>
            <a:ext cx="2520001" cy="3600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42" name="Rectangle 34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43" name="Rectangle 35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44" name="Text Placeholder 32"/>
          <p:cNvSpPr/>
          <p:nvPr>
            <p:ph type="body" sz="quarter" idx="25"/>
          </p:nvPr>
        </p:nvSpPr>
        <p:spPr>
          <a:xfrm>
            <a:off x="629999" y="5399999"/>
            <a:ext cx="2520002" cy="64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645" name="Text Placeholder 32"/>
          <p:cNvSpPr/>
          <p:nvPr>
            <p:ph type="body" sz="quarter" idx="26"/>
          </p:nvPr>
        </p:nvSpPr>
        <p:spPr>
          <a:xfrm>
            <a:off x="3433119" y="5399999"/>
            <a:ext cx="2520001" cy="64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646" name="Text Placeholder 32"/>
          <p:cNvSpPr/>
          <p:nvPr>
            <p:ph type="body" sz="quarter" idx="27"/>
          </p:nvPr>
        </p:nvSpPr>
        <p:spPr>
          <a:xfrm>
            <a:off x="6246000" y="5399999"/>
            <a:ext cx="2520001" cy="64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647" name="Text Placeholder 32"/>
          <p:cNvSpPr/>
          <p:nvPr>
            <p:ph type="body" sz="quarter" idx="28"/>
          </p:nvPr>
        </p:nvSpPr>
        <p:spPr>
          <a:xfrm>
            <a:off x="9053514" y="5399999"/>
            <a:ext cx="2520001" cy="64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648" name="Text Placeholder 4"/>
          <p:cNvSpPr/>
          <p:nvPr>
            <p:ph type="body" sz="quarter" idx="29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649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86 4x image + captio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657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658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59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60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61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62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63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64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65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669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666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667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668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81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672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670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671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680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673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74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75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76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77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78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679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682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683" name="Freeform: Shape 2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85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86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grpSp>
        <p:nvGrpSpPr>
          <p:cNvPr id="2689" name="Group 17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687" name="TextBox 25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688" name="Straight Arrow Connector 2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90" name="Text Placeholder 32"/>
          <p:cNvSpPr/>
          <p:nvPr>
            <p:ph type="body" sz="quarter" idx="21"/>
          </p:nvPr>
        </p:nvSpPr>
        <p:spPr>
          <a:xfrm>
            <a:off x="630000" y="4679998"/>
            <a:ext cx="2520329" cy="64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691" name="Text Placeholder 32"/>
          <p:cNvSpPr/>
          <p:nvPr>
            <p:ph type="body" sz="quarter" idx="22"/>
          </p:nvPr>
        </p:nvSpPr>
        <p:spPr>
          <a:xfrm>
            <a:off x="3433119" y="4679998"/>
            <a:ext cx="2520329" cy="64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692" name="Text Placeholder 32"/>
          <p:cNvSpPr/>
          <p:nvPr>
            <p:ph type="body" sz="quarter" idx="23"/>
          </p:nvPr>
        </p:nvSpPr>
        <p:spPr>
          <a:xfrm>
            <a:off x="6246000" y="4679998"/>
            <a:ext cx="2520329" cy="64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693" name="Text Placeholder 32"/>
          <p:cNvSpPr/>
          <p:nvPr>
            <p:ph type="body" sz="quarter" idx="24"/>
          </p:nvPr>
        </p:nvSpPr>
        <p:spPr>
          <a:xfrm>
            <a:off x="9053514" y="4679998"/>
            <a:ext cx="2520329" cy="64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694" name="Picture Placeholder 3"/>
          <p:cNvSpPr/>
          <p:nvPr>
            <p:ph type="pic" sz="quarter" idx="25"/>
          </p:nvPr>
        </p:nvSpPr>
        <p:spPr>
          <a:xfrm>
            <a:off x="630000" y="1727999"/>
            <a:ext cx="2521843" cy="28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95" name="Picture Placeholder 3"/>
          <p:cNvSpPr/>
          <p:nvPr>
            <p:ph type="pic" sz="quarter" idx="26"/>
          </p:nvPr>
        </p:nvSpPr>
        <p:spPr>
          <a:xfrm>
            <a:off x="3433119" y="1727999"/>
            <a:ext cx="2521844" cy="28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96" name="Picture Placeholder 3"/>
          <p:cNvSpPr/>
          <p:nvPr>
            <p:ph type="pic" sz="quarter" idx="27"/>
          </p:nvPr>
        </p:nvSpPr>
        <p:spPr>
          <a:xfrm>
            <a:off x="6246000" y="1727999"/>
            <a:ext cx="2521844" cy="28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97" name="Picture Placeholder 3"/>
          <p:cNvSpPr/>
          <p:nvPr>
            <p:ph type="pic" sz="quarter" idx="28"/>
          </p:nvPr>
        </p:nvSpPr>
        <p:spPr>
          <a:xfrm>
            <a:off x="9053514" y="1727999"/>
            <a:ext cx="2521844" cy="28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98" name="Rectangle 33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99" name="Rectangle 34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703" name="Group 35"/>
          <p:cNvGrpSpPr/>
          <p:nvPr/>
        </p:nvGrpSpPr>
        <p:grpSpPr>
          <a:xfrm>
            <a:off x="-2812356" y="4679998"/>
            <a:ext cx="2430712" cy="811018"/>
            <a:chOff x="0" y="0"/>
            <a:chExt cx="2430710" cy="811017"/>
          </a:xfrm>
        </p:grpSpPr>
        <p:sp>
          <p:nvSpPr>
            <p:cNvPr id="2700" name="TextBox 43"/>
            <p:cNvSpPr txBox="1"/>
            <p:nvPr/>
          </p:nvSpPr>
          <p:spPr>
            <a:xfrm>
              <a:off x="0" y="0"/>
              <a:ext cx="206856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2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701" name="Straight Arrow Connector 44"/>
            <p:cNvSpPr/>
            <p:nvPr/>
          </p:nvSpPr>
          <p:spPr>
            <a:xfrm>
              <a:off x="2108992" y="216023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70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04" name="Text Placeholder 4"/>
          <p:cNvSpPr/>
          <p:nvPr>
            <p:ph type="body" sz="quarter" idx="29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2705" name="Picture 26" descr="Picture 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00 4x Col + intro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71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71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1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1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1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1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1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2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2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72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72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72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72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3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72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72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72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73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72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73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73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73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73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73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73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73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739" name="Freeform: Shape 73"/>
          <p:cNvSpPr/>
          <p:nvPr/>
        </p:nvSpPr>
        <p:spPr>
          <a:xfrm>
            <a:off x="-1" y="-2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72" y="8702"/>
                </a:moveTo>
                <a:lnTo>
                  <a:pt x="17176" y="8800"/>
                </a:lnTo>
                <a:lnTo>
                  <a:pt x="17176" y="8800"/>
                </a:lnTo>
                <a:lnTo>
                  <a:pt x="17137" y="8804"/>
                </a:lnTo>
                <a:lnTo>
                  <a:pt x="17146" y="9104"/>
                </a:lnTo>
                <a:lnTo>
                  <a:pt x="17176" y="9101"/>
                </a:lnTo>
                <a:lnTo>
                  <a:pt x="17176" y="9101"/>
                </a:lnTo>
                <a:lnTo>
                  <a:pt x="18180" y="9001"/>
                </a:lnTo>
                <a:close/>
                <a:moveTo>
                  <a:pt x="14160" y="8702"/>
                </a:moveTo>
                <a:lnTo>
                  <a:pt x="13165" y="8800"/>
                </a:lnTo>
                <a:lnTo>
                  <a:pt x="13165" y="8800"/>
                </a:lnTo>
                <a:lnTo>
                  <a:pt x="13126" y="8804"/>
                </a:lnTo>
                <a:lnTo>
                  <a:pt x="13134" y="9104"/>
                </a:lnTo>
                <a:lnTo>
                  <a:pt x="13165" y="9101"/>
                </a:lnTo>
                <a:lnTo>
                  <a:pt x="13165" y="9101"/>
                </a:lnTo>
                <a:lnTo>
                  <a:pt x="14169" y="9001"/>
                </a:lnTo>
                <a:close/>
                <a:moveTo>
                  <a:pt x="10149" y="8702"/>
                </a:moveTo>
                <a:lnTo>
                  <a:pt x="9153" y="8800"/>
                </a:lnTo>
                <a:lnTo>
                  <a:pt x="9153" y="8800"/>
                </a:lnTo>
                <a:lnTo>
                  <a:pt x="9114" y="8804"/>
                </a:lnTo>
                <a:lnTo>
                  <a:pt x="9122" y="9104"/>
                </a:lnTo>
                <a:lnTo>
                  <a:pt x="9153" y="9101"/>
                </a:lnTo>
                <a:lnTo>
                  <a:pt x="9153" y="9101"/>
                </a:lnTo>
                <a:lnTo>
                  <a:pt x="10157" y="9001"/>
                </a:lnTo>
                <a:close/>
                <a:moveTo>
                  <a:pt x="6137" y="8702"/>
                </a:moveTo>
                <a:lnTo>
                  <a:pt x="5142" y="8800"/>
                </a:lnTo>
                <a:lnTo>
                  <a:pt x="5142" y="8800"/>
                </a:lnTo>
                <a:lnTo>
                  <a:pt x="5102" y="8804"/>
                </a:lnTo>
                <a:lnTo>
                  <a:pt x="5111" y="9104"/>
                </a:lnTo>
                <a:lnTo>
                  <a:pt x="5142" y="9101"/>
                </a:lnTo>
                <a:lnTo>
                  <a:pt x="5142" y="9101"/>
                </a:lnTo>
                <a:lnTo>
                  <a:pt x="6146" y="9001"/>
                </a:lnTo>
                <a:close/>
                <a:moveTo>
                  <a:pt x="2138" y="8702"/>
                </a:moveTo>
                <a:lnTo>
                  <a:pt x="1142" y="8800"/>
                </a:lnTo>
                <a:lnTo>
                  <a:pt x="1142" y="8800"/>
                </a:lnTo>
                <a:lnTo>
                  <a:pt x="1103" y="8804"/>
                </a:lnTo>
                <a:lnTo>
                  <a:pt x="1112" y="9104"/>
                </a:lnTo>
                <a:lnTo>
                  <a:pt x="1142" y="9101"/>
                </a:lnTo>
                <a:lnTo>
                  <a:pt x="1142" y="9101"/>
                </a:lnTo>
                <a:lnTo>
                  <a:pt x="2146" y="9001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40" name="Rectangle 32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42" name="Body Level One…"/>
          <p:cNvSpPr txBox="1"/>
          <p:nvPr>
            <p:ph type="body" sz="quarter" idx="1"/>
          </p:nvPr>
        </p:nvSpPr>
        <p:spPr>
          <a:xfrm>
            <a:off x="2888152" y="3435627"/>
            <a:ext cx="1890001" cy="1908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200"/>
            </a:lvl1pPr>
            <a:lvl2pPr marL="265953" indent="-265953" algn="l">
              <a:lnSpc>
                <a:spcPct val="110000"/>
              </a:lnSpc>
              <a:defRPr cap="none" sz="1200"/>
            </a:lvl2pPr>
            <a:lvl3pPr marL="535073" indent="-269118" algn="l">
              <a:lnSpc>
                <a:spcPct val="110000"/>
              </a:lnSpc>
              <a:defRPr cap="none" sz="1200"/>
            </a:lvl3pPr>
            <a:lvl4pPr algn="l">
              <a:lnSpc>
                <a:spcPct val="110000"/>
              </a:lnSpc>
              <a:defRPr cap="none" sz="1200"/>
            </a:lvl4pPr>
            <a:lvl5pPr algn="l">
              <a:lnSpc>
                <a:spcPct val="110000"/>
              </a:lnSpc>
              <a:defRPr cap="none"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3" name="Text Placeholder 32"/>
          <p:cNvSpPr/>
          <p:nvPr>
            <p:ph type="body" sz="quarter" idx="21"/>
          </p:nvPr>
        </p:nvSpPr>
        <p:spPr>
          <a:xfrm>
            <a:off x="5153381" y="3435627"/>
            <a:ext cx="1890001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744" name="Text Placeholder 32"/>
          <p:cNvSpPr/>
          <p:nvPr>
            <p:ph type="body" sz="quarter" idx="22"/>
          </p:nvPr>
        </p:nvSpPr>
        <p:spPr>
          <a:xfrm>
            <a:off x="7418610" y="3435627"/>
            <a:ext cx="1890001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745" name="Text Placeholder 32"/>
          <p:cNvSpPr/>
          <p:nvPr>
            <p:ph type="body" sz="quarter" idx="23"/>
          </p:nvPr>
        </p:nvSpPr>
        <p:spPr>
          <a:xfrm>
            <a:off x="9683839" y="3435627"/>
            <a:ext cx="1890001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746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2747" name="Text Placeholder 2"/>
          <p:cNvSpPr/>
          <p:nvPr>
            <p:ph type="body" sz="quarter" idx="24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2748" name="Text Placeholder 4"/>
          <p:cNvSpPr/>
          <p:nvPr>
            <p:ph type="body" sz="quarter" idx="25" hasCustomPrompt="1"/>
          </p:nvPr>
        </p:nvSpPr>
        <p:spPr>
          <a:xfrm>
            <a:off x="2888152" y="2931934"/>
            <a:ext cx="1890001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749" name="Text Placeholder 4"/>
          <p:cNvSpPr/>
          <p:nvPr>
            <p:ph type="body" sz="quarter" idx="26" hasCustomPrompt="1"/>
          </p:nvPr>
        </p:nvSpPr>
        <p:spPr>
          <a:xfrm>
            <a:off x="5153381" y="2931934"/>
            <a:ext cx="1890001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750" name="Text Placeholder 4"/>
          <p:cNvSpPr/>
          <p:nvPr>
            <p:ph type="body" sz="quarter" idx="27" hasCustomPrompt="1"/>
          </p:nvPr>
        </p:nvSpPr>
        <p:spPr>
          <a:xfrm>
            <a:off x="7418610" y="2931934"/>
            <a:ext cx="1890001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751" name="Text Placeholder 4"/>
          <p:cNvSpPr/>
          <p:nvPr>
            <p:ph type="body" sz="quarter" idx="28" hasCustomPrompt="1"/>
          </p:nvPr>
        </p:nvSpPr>
        <p:spPr>
          <a:xfrm>
            <a:off x="9683839" y="2931934"/>
            <a:ext cx="1890001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2754" name="Group 42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752" name="TextBox 43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753" name="Straight Arrow Connector 44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57" name="Group 86"/>
          <p:cNvGrpSpPr/>
          <p:nvPr/>
        </p:nvGrpSpPr>
        <p:grpSpPr>
          <a:xfrm>
            <a:off x="-3324951" y="1657286"/>
            <a:ext cx="2943307" cy="867410"/>
            <a:chOff x="0" y="0"/>
            <a:chExt cx="2943306" cy="867409"/>
          </a:xfrm>
        </p:grpSpPr>
        <p:sp>
          <p:nvSpPr>
            <p:cNvPr id="2755" name="TextBox 87"/>
            <p:cNvSpPr txBox="1"/>
            <p:nvPr/>
          </p:nvSpPr>
          <p:spPr>
            <a:xfrm>
              <a:off x="0" y="0"/>
              <a:ext cx="2581156" cy="8674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b="1" sz="1200">
                  <a:solidFill>
                    <a:srgbClr val="A6A6A6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pPr>
              <a:r>
                <a:t>CHANGE FONT COLOR</a:t>
              </a:r>
              <a:endParaRPr>
                <a:latin typeface="+mj-lt"/>
                <a:ea typeface="+mj-ea"/>
                <a:cs typeface="+mj-cs"/>
                <a:sym typeface="Calibri"/>
              </a:endParaRPr>
            </a:p>
            <a:p>
              <a:pPr algn="r">
                <a:spcBef>
                  <a:spcPts val="500"/>
                </a:spcBef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O</a:t>
              </a:r>
              <a:r>
                <a:t>n the &lt;Home&gt; tab, select Font Color</a:t>
              </a:r>
            </a:p>
            <a:p>
              <a:pPr algn="r">
                <a:spcBef>
                  <a:spcPts val="500"/>
                </a:spcBef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From the dropdown, pick colors </a:t>
              </a:r>
              <a:br/>
              <a:r>
                <a:t>from top row only.</a:t>
              </a:r>
            </a:p>
          </p:txBody>
        </p:sp>
        <p:sp>
          <p:nvSpPr>
            <p:cNvPr id="2756" name="Straight Arrow Connector 88"/>
            <p:cNvSpPr/>
            <p:nvPr/>
          </p:nvSpPr>
          <p:spPr>
            <a:xfrm>
              <a:off x="2621588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58" name="Text Placeholder 4"/>
          <p:cNvSpPr/>
          <p:nvPr>
            <p:ph type="body" sz="quarter" idx="29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sp>
        <p:nvSpPr>
          <p:cNvPr id="2759" name="Text Placeholder 4"/>
          <p:cNvSpPr/>
          <p:nvPr>
            <p:ph type="body" sz="quarter" idx="30" hasCustomPrompt="1"/>
          </p:nvPr>
        </p:nvSpPr>
        <p:spPr>
          <a:xfrm>
            <a:off x="630000" y="2931934"/>
            <a:ext cx="1889755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760" name="Text Placeholder 32"/>
          <p:cNvSpPr/>
          <p:nvPr>
            <p:ph type="body" sz="quarter" idx="31"/>
          </p:nvPr>
        </p:nvSpPr>
        <p:spPr>
          <a:xfrm>
            <a:off x="630001" y="3435627"/>
            <a:ext cx="1890000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761" name="Text Placeholder 7"/>
          <p:cNvSpPr/>
          <p:nvPr>
            <p:ph type="body" sz="quarter" idx="32"/>
          </p:nvPr>
        </p:nvSpPr>
        <p:spPr>
          <a:xfrm>
            <a:off x="629999" y="1727998"/>
            <a:ext cx="8136002" cy="671007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>
                <a:latin typeface="Poppins Bold"/>
                <a:ea typeface="Poppins Bold"/>
                <a:cs typeface="Poppins Bold"/>
                <a:sym typeface="Poppins Bold"/>
              </a:defRPr>
            </a:pPr>
          </a:p>
        </p:txBody>
      </p:sp>
      <p:sp>
        <p:nvSpPr>
          <p:cNvPr id="2762" name="Rectangle 74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779" name="Group 75"/>
          <p:cNvGrpSpPr/>
          <p:nvPr/>
        </p:nvGrpSpPr>
        <p:grpSpPr>
          <a:xfrm>
            <a:off x="-2812356" y="3080132"/>
            <a:ext cx="2430712" cy="1564273"/>
            <a:chOff x="0" y="0"/>
            <a:chExt cx="2430710" cy="1564272"/>
          </a:xfrm>
        </p:grpSpPr>
        <p:grpSp>
          <p:nvGrpSpPr>
            <p:cNvPr id="2766" name="Group 76"/>
            <p:cNvGrpSpPr/>
            <p:nvPr/>
          </p:nvGrpSpPr>
          <p:grpSpPr>
            <a:xfrm>
              <a:off x="0" y="753254"/>
              <a:ext cx="2430711" cy="811019"/>
              <a:chOff x="0" y="0"/>
              <a:chExt cx="2430710" cy="811017"/>
            </a:xfrm>
          </p:grpSpPr>
          <p:sp>
            <p:nvSpPr>
              <p:cNvPr id="2763" name="TextBox 92"/>
              <p:cNvSpPr txBox="1"/>
              <p:nvPr/>
            </p:nvSpPr>
            <p:spPr>
              <a:xfrm>
                <a:off x="0" y="0"/>
                <a:ext cx="2068560" cy="5092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11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  <a:r>
                  <a:t>Use “increase list level” </a:t>
                </a:r>
                <a:br/>
                <a:r>
                  <a:t>to toggle font style</a:t>
                </a:r>
              </a:p>
            </p:txBody>
          </p:sp>
          <p:sp>
            <p:nvSpPr>
              <p:cNvPr id="2764" name="Straight Arrow Connector 93"/>
              <p:cNvSpPr/>
              <p:nvPr/>
            </p:nvSpPr>
            <p:spPr>
              <a:xfrm>
                <a:off x="2108992" y="216024"/>
                <a:ext cx="321719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2765" name="Picture 3" descr="Picture 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11535" y="518917"/>
                <a:ext cx="596901" cy="292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778" name="Group 77"/>
            <p:cNvGrpSpPr/>
            <p:nvPr/>
          </p:nvGrpSpPr>
          <p:grpSpPr>
            <a:xfrm>
              <a:off x="509612" y="-1"/>
              <a:ext cx="1921049" cy="565114"/>
              <a:chOff x="0" y="0"/>
              <a:chExt cx="1921047" cy="565112"/>
            </a:xfrm>
          </p:grpSpPr>
          <p:grpSp>
            <p:nvGrpSpPr>
              <p:cNvPr id="2769" name="Group 78"/>
              <p:cNvGrpSpPr/>
              <p:nvPr/>
            </p:nvGrpSpPr>
            <p:grpSpPr>
              <a:xfrm>
                <a:off x="93916" y="-1"/>
                <a:ext cx="1827132" cy="410211"/>
                <a:chOff x="0" y="0"/>
                <a:chExt cx="1827131" cy="410209"/>
              </a:xfrm>
            </p:grpSpPr>
            <p:sp>
              <p:nvSpPr>
                <p:cNvPr id="2767" name="TextBox 90"/>
                <p:cNvSpPr txBox="1"/>
                <p:nvPr/>
              </p:nvSpPr>
              <p:spPr>
                <a:xfrm>
                  <a:off x="0" y="0"/>
                  <a:ext cx="1468634" cy="410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r">
                    <a:defRPr sz="900">
                      <a:solidFill>
                        <a:srgbClr val="A6A6A6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lvl1pPr>
                </a:lstStyle>
                <a:p>
                  <a:pPr/>
                  <a:r>
                    <a:t>Pick a color to match or compliment the footer</a:t>
                  </a:r>
                </a:p>
              </p:txBody>
            </p:sp>
            <p:sp>
              <p:nvSpPr>
                <p:cNvPr id="2768" name="Straight Arrow Connector 91"/>
                <p:cNvSpPr/>
                <p:nvPr/>
              </p:nvSpPr>
              <p:spPr>
                <a:xfrm>
                  <a:off x="1527056" y="143171"/>
                  <a:ext cx="300076" cy="1"/>
                </a:xfrm>
                <a:prstGeom prst="line">
                  <a:avLst/>
                </a:prstGeom>
                <a:noFill/>
                <a:ln w="28575" cap="flat">
                  <a:solidFill>
                    <a:srgbClr val="221E1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777" name="Group 79"/>
              <p:cNvGrpSpPr/>
              <p:nvPr/>
            </p:nvGrpSpPr>
            <p:grpSpPr>
              <a:xfrm>
                <a:off x="0" y="390514"/>
                <a:ext cx="1524579" cy="174599"/>
                <a:chOff x="0" y="0"/>
                <a:chExt cx="1524578" cy="174598"/>
              </a:xfrm>
            </p:grpSpPr>
            <p:sp>
              <p:nvSpPr>
                <p:cNvPr id="2770" name="Oval 80"/>
                <p:cNvSpPr/>
                <p:nvPr/>
              </p:nvSpPr>
              <p:spPr>
                <a:xfrm>
                  <a:off x="0" y="-1"/>
                  <a:ext cx="175107" cy="174600"/>
                </a:xfrm>
                <a:prstGeom prst="ellipse">
                  <a:avLst/>
                </a:prstGeom>
                <a:solidFill>
                  <a:srgbClr val="231F2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771" name="Oval 81"/>
                <p:cNvSpPr/>
                <p:nvPr/>
              </p:nvSpPr>
              <p:spPr>
                <a:xfrm>
                  <a:off x="224520" y="-1"/>
                  <a:ext cx="175107" cy="1746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772" name="Oval 82"/>
                <p:cNvSpPr/>
                <p:nvPr/>
              </p:nvSpPr>
              <p:spPr>
                <a:xfrm>
                  <a:off x="449657" y="-1"/>
                  <a:ext cx="175107" cy="1746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773" name="Oval 83"/>
                <p:cNvSpPr/>
                <p:nvPr/>
              </p:nvSpPr>
              <p:spPr>
                <a:xfrm>
                  <a:off x="674793" y="-1"/>
                  <a:ext cx="175107" cy="17460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774" name="Oval 84"/>
                <p:cNvSpPr/>
                <p:nvPr/>
              </p:nvSpPr>
              <p:spPr>
                <a:xfrm>
                  <a:off x="899930" y="-1"/>
                  <a:ext cx="175107" cy="17460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775" name="Oval 85"/>
                <p:cNvSpPr/>
                <p:nvPr/>
              </p:nvSpPr>
              <p:spPr>
                <a:xfrm>
                  <a:off x="1125069" y="-1"/>
                  <a:ext cx="175107" cy="17460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776" name="Oval 89"/>
                <p:cNvSpPr/>
                <p:nvPr/>
              </p:nvSpPr>
              <p:spPr>
                <a:xfrm>
                  <a:off x="1349472" y="-1"/>
                  <a:ext cx="175107" cy="174600"/>
                </a:xfrm>
                <a:prstGeom prst="ellipse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</p:grpSp>
        </p:grpSp>
      </p:grpSp>
      <p:pic>
        <p:nvPicPr>
          <p:cNvPr id="2780" name="Picture 45" descr="Picture 4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01 3x Col + intro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788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789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90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91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92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93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94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95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96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800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797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798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79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12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803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801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802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811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804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05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06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07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08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09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10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813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814" name="Freeform: Shape 59"/>
          <p:cNvSpPr/>
          <p:nvPr/>
        </p:nvSpPr>
        <p:spPr>
          <a:xfrm>
            <a:off x="-1" y="-2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056" y="8702"/>
                </a:moveTo>
                <a:lnTo>
                  <a:pt x="16060" y="8800"/>
                </a:lnTo>
                <a:lnTo>
                  <a:pt x="16060" y="8800"/>
                </a:lnTo>
                <a:lnTo>
                  <a:pt x="16021" y="8804"/>
                </a:lnTo>
                <a:lnTo>
                  <a:pt x="16029" y="9104"/>
                </a:lnTo>
                <a:lnTo>
                  <a:pt x="16060" y="9101"/>
                </a:lnTo>
                <a:lnTo>
                  <a:pt x="16060" y="9101"/>
                </a:lnTo>
                <a:lnTo>
                  <a:pt x="17064" y="9001"/>
                </a:lnTo>
                <a:close/>
                <a:moveTo>
                  <a:pt x="12084" y="8702"/>
                </a:moveTo>
                <a:lnTo>
                  <a:pt x="11088" y="8800"/>
                </a:lnTo>
                <a:lnTo>
                  <a:pt x="11088" y="8800"/>
                </a:lnTo>
                <a:lnTo>
                  <a:pt x="11049" y="8804"/>
                </a:lnTo>
                <a:lnTo>
                  <a:pt x="11057" y="9104"/>
                </a:lnTo>
                <a:lnTo>
                  <a:pt x="11088" y="9101"/>
                </a:lnTo>
                <a:lnTo>
                  <a:pt x="11088" y="9101"/>
                </a:lnTo>
                <a:lnTo>
                  <a:pt x="12092" y="9001"/>
                </a:lnTo>
                <a:close/>
                <a:moveTo>
                  <a:pt x="7102" y="8702"/>
                </a:moveTo>
                <a:lnTo>
                  <a:pt x="6107" y="8800"/>
                </a:lnTo>
                <a:lnTo>
                  <a:pt x="6107" y="8800"/>
                </a:lnTo>
                <a:lnTo>
                  <a:pt x="6067" y="8804"/>
                </a:lnTo>
                <a:lnTo>
                  <a:pt x="6076" y="9104"/>
                </a:lnTo>
                <a:lnTo>
                  <a:pt x="6107" y="9101"/>
                </a:lnTo>
                <a:lnTo>
                  <a:pt x="6107" y="9101"/>
                </a:lnTo>
                <a:lnTo>
                  <a:pt x="7111" y="9001"/>
                </a:lnTo>
                <a:close/>
                <a:moveTo>
                  <a:pt x="2138" y="8702"/>
                </a:moveTo>
                <a:lnTo>
                  <a:pt x="1142" y="8800"/>
                </a:lnTo>
                <a:lnTo>
                  <a:pt x="1142" y="8800"/>
                </a:lnTo>
                <a:lnTo>
                  <a:pt x="1103" y="8804"/>
                </a:lnTo>
                <a:lnTo>
                  <a:pt x="1112" y="9104"/>
                </a:lnTo>
                <a:lnTo>
                  <a:pt x="1142" y="9101"/>
                </a:lnTo>
                <a:lnTo>
                  <a:pt x="1142" y="9101"/>
                </a:lnTo>
                <a:lnTo>
                  <a:pt x="2146" y="9001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8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16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2817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818" name="Text Placeholder 4"/>
          <p:cNvSpPr/>
          <p:nvPr>
            <p:ph type="body" sz="quarter" idx="21" hasCustomPrompt="1"/>
          </p:nvPr>
        </p:nvSpPr>
        <p:spPr>
          <a:xfrm>
            <a:off x="3433119" y="2931934"/>
            <a:ext cx="2520001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819" name="Text Placeholder 4"/>
          <p:cNvSpPr/>
          <p:nvPr>
            <p:ph type="body" sz="quarter" idx="22" hasCustomPrompt="1"/>
          </p:nvPr>
        </p:nvSpPr>
        <p:spPr>
          <a:xfrm>
            <a:off x="6246000" y="2931934"/>
            <a:ext cx="2520001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820" name="Text Placeholder 4"/>
          <p:cNvSpPr/>
          <p:nvPr>
            <p:ph type="body" sz="quarter" idx="23" hasCustomPrompt="1"/>
          </p:nvPr>
        </p:nvSpPr>
        <p:spPr>
          <a:xfrm>
            <a:off x="9053514" y="2931934"/>
            <a:ext cx="2520001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2823" name="Group 42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821" name="TextBox 43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822" name="Straight Arrow Connector 44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24" name="Text Placeholder 32"/>
          <p:cNvSpPr/>
          <p:nvPr>
            <p:ph type="body" sz="quarter" idx="24"/>
          </p:nvPr>
        </p:nvSpPr>
        <p:spPr>
          <a:xfrm>
            <a:off x="3433119" y="3435627"/>
            <a:ext cx="2520001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825" name="Text Placeholder 32"/>
          <p:cNvSpPr/>
          <p:nvPr>
            <p:ph type="body" sz="quarter" idx="25"/>
          </p:nvPr>
        </p:nvSpPr>
        <p:spPr>
          <a:xfrm>
            <a:off x="6246000" y="3435627"/>
            <a:ext cx="2520001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826" name="Text Placeholder 32"/>
          <p:cNvSpPr/>
          <p:nvPr>
            <p:ph type="body" sz="quarter" idx="26"/>
          </p:nvPr>
        </p:nvSpPr>
        <p:spPr>
          <a:xfrm>
            <a:off x="9053514" y="3435627"/>
            <a:ext cx="2520001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827" name="Rectangle 90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830" name="Group 92"/>
          <p:cNvGrpSpPr/>
          <p:nvPr/>
        </p:nvGrpSpPr>
        <p:grpSpPr>
          <a:xfrm>
            <a:off x="-3324951" y="1657286"/>
            <a:ext cx="2943307" cy="867410"/>
            <a:chOff x="0" y="0"/>
            <a:chExt cx="2943306" cy="867409"/>
          </a:xfrm>
        </p:grpSpPr>
        <p:sp>
          <p:nvSpPr>
            <p:cNvPr id="2828" name="TextBox 93"/>
            <p:cNvSpPr txBox="1"/>
            <p:nvPr/>
          </p:nvSpPr>
          <p:spPr>
            <a:xfrm>
              <a:off x="0" y="0"/>
              <a:ext cx="2581156" cy="8674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b="1" sz="1200">
                  <a:solidFill>
                    <a:srgbClr val="A6A6A6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pPr>
              <a:r>
                <a:t>CHANGE FONT COLOR</a:t>
              </a:r>
              <a:endParaRPr>
                <a:latin typeface="+mj-lt"/>
                <a:ea typeface="+mj-ea"/>
                <a:cs typeface="+mj-cs"/>
                <a:sym typeface="Calibri"/>
              </a:endParaRPr>
            </a:p>
            <a:p>
              <a:pPr algn="r">
                <a:spcBef>
                  <a:spcPts val="500"/>
                </a:spcBef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O</a:t>
              </a:r>
              <a:r>
                <a:t>n the &lt;Home&gt; tab, select Font Color</a:t>
              </a:r>
            </a:p>
            <a:p>
              <a:pPr algn="r">
                <a:spcBef>
                  <a:spcPts val="500"/>
                </a:spcBef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From the dropdown, pick colors </a:t>
              </a:r>
              <a:br/>
              <a:r>
                <a:t>from top row only.</a:t>
              </a:r>
            </a:p>
          </p:txBody>
        </p:sp>
        <p:sp>
          <p:nvSpPr>
            <p:cNvPr id="2829" name="Straight Arrow Connector 94"/>
            <p:cNvSpPr/>
            <p:nvPr/>
          </p:nvSpPr>
          <p:spPr>
            <a:xfrm>
              <a:off x="2621588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31" name="Text Placeholder 4"/>
          <p:cNvSpPr/>
          <p:nvPr>
            <p:ph type="body" sz="quarter" idx="27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sp>
        <p:nvSpPr>
          <p:cNvPr id="2832" name="Text Placeholder 4"/>
          <p:cNvSpPr/>
          <p:nvPr/>
        </p:nvSpPr>
        <p:spPr>
          <a:xfrm>
            <a:off x="629999" y="2931934"/>
            <a:ext cx="2520002" cy="4104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>
            <a:lvl1pPr defTabSz="1000490">
              <a:lnSpc>
                <a:spcPct val="90000"/>
              </a:lnSpc>
              <a:spcBef>
                <a:spcPts val="600"/>
              </a:spcBef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46300" algn="l"/>
                <a:tab pos="2400300" algn="l"/>
                <a:tab pos="2679700" algn="l"/>
                <a:tab pos="2946400" algn="l"/>
                <a:tab pos="3213100" algn="l"/>
                <a:tab pos="3479800" algn="l"/>
                <a:tab pos="3746500" algn="l"/>
                <a:tab pos="4013200" algn="l"/>
                <a:tab pos="4292600" algn="l"/>
              </a:tabLst>
              <a:defRPr b="1" cap="all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833" name="Text Placeholder 32"/>
          <p:cNvSpPr/>
          <p:nvPr>
            <p:ph type="body" sz="quarter" idx="28"/>
          </p:nvPr>
        </p:nvSpPr>
        <p:spPr>
          <a:xfrm>
            <a:off x="629999" y="3435627"/>
            <a:ext cx="2520002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834" name="Text Placeholder 7"/>
          <p:cNvSpPr/>
          <p:nvPr>
            <p:ph type="body" sz="quarter" idx="29"/>
          </p:nvPr>
        </p:nvSpPr>
        <p:spPr>
          <a:xfrm>
            <a:off x="629999" y="1727998"/>
            <a:ext cx="8136002" cy="671007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>
                <a:latin typeface="Poppins Bold"/>
                <a:ea typeface="Poppins Bold"/>
                <a:cs typeface="Poppins Bold"/>
                <a:sym typeface="Poppins Bold"/>
              </a:defRPr>
            </a:pPr>
          </a:p>
        </p:txBody>
      </p:sp>
      <p:sp>
        <p:nvSpPr>
          <p:cNvPr id="2835" name="Rectangle 61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852" name="Group 62"/>
          <p:cNvGrpSpPr/>
          <p:nvPr/>
        </p:nvGrpSpPr>
        <p:grpSpPr>
          <a:xfrm>
            <a:off x="-2812356" y="3080132"/>
            <a:ext cx="2430712" cy="1564273"/>
            <a:chOff x="0" y="0"/>
            <a:chExt cx="2430710" cy="1564272"/>
          </a:xfrm>
        </p:grpSpPr>
        <p:grpSp>
          <p:nvGrpSpPr>
            <p:cNvPr id="2839" name="Group 63"/>
            <p:cNvGrpSpPr/>
            <p:nvPr/>
          </p:nvGrpSpPr>
          <p:grpSpPr>
            <a:xfrm>
              <a:off x="0" y="753254"/>
              <a:ext cx="2430711" cy="811019"/>
              <a:chOff x="0" y="0"/>
              <a:chExt cx="2430710" cy="811017"/>
            </a:xfrm>
          </p:grpSpPr>
          <p:sp>
            <p:nvSpPr>
              <p:cNvPr id="2836" name="TextBox 76"/>
              <p:cNvSpPr txBox="1"/>
              <p:nvPr/>
            </p:nvSpPr>
            <p:spPr>
              <a:xfrm>
                <a:off x="0" y="0"/>
                <a:ext cx="2068560" cy="5092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11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  <a:r>
                  <a:t>Use “increase list level” </a:t>
                </a:r>
                <a:br/>
                <a:r>
                  <a:t>to toggle font style</a:t>
                </a:r>
              </a:p>
            </p:txBody>
          </p:sp>
          <p:sp>
            <p:nvSpPr>
              <p:cNvPr id="2837" name="Straight Arrow Connector 77"/>
              <p:cNvSpPr/>
              <p:nvPr/>
            </p:nvSpPr>
            <p:spPr>
              <a:xfrm>
                <a:off x="2108992" y="216024"/>
                <a:ext cx="321719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2838" name="Picture 3" descr="Picture 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11535" y="518917"/>
                <a:ext cx="596901" cy="292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851" name="Group 64"/>
            <p:cNvGrpSpPr/>
            <p:nvPr/>
          </p:nvGrpSpPr>
          <p:grpSpPr>
            <a:xfrm>
              <a:off x="509612" y="-1"/>
              <a:ext cx="1921049" cy="565114"/>
              <a:chOff x="0" y="0"/>
              <a:chExt cx="1921047" cy="565112"/>
            </a:xfrm>
          </p:grpSpPr>
          <p:grpSp>
            <p:nvGrpSpPr>
              <p:cNvPr id="2842" name="Group 65"/>
              <p:cNvGrpSpPr/>
              <p:nvPr/>
            </p:nvGrpSpPr>
            <p:grpSpPr>
              <a:xfrm>
                <a:off x="93916" y="-1"/>
                <a:ext cx="1827132" cy="410211"/>
                <a:chOff x="0" y="0"/>
                <a:chExt cx="1827131" cy="410209"/>
              </a:xfrm>
            </p:grpSpPr>
            <p:sp>
              <p:nvSpPr>
                <p:cNvPr id="2840" name="TextBox 74"/>
                <p:cNvSpPr txBox="1"/>
                <p:nvPr/>
              </p:nvSpPr>
              <p:spPr>
                <a:xfrm>
                  <a:off x="0" y="0"/>
                  <a:ext cx="1468634" cy="410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r">
                    <a:defRPr sz="900">
                      <a:solidFill>
                        <a:srgbClr val="A6A6A6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lvl1pPr>
                </a:lstStyle>
                <a:p>
                  <a:pPr/>
                  <a:r>
                    <a:t>Pick a color to match or compliment the footer</a:t>
                  </a:r>
                </a:p>
              </p:txBody>
            </p:sp>
            <p:sp>
              <p:nvSpPr>
                <p:cNvPr id="2841" name="Straight Arrow Connector 75"/>
                <p:cNvSpPr/>
                <p:nvPr/>
              </p:nvSpPr>
              <p:spPr>
                <a:xfrm>
                  <a:off x="1527056" y="143171"/>
                  <a:ext cx="300076" cy="1"/>
                </a:xfrm>
                <a:prstGeom prst="line">
                  <a:avLst/>
                </a:prstGeom>
                <a:noFill/>
                <a:ln w="28575" cap="flat">
                  <a:solidFill>
                    <a:srgbClr val="221E1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850" name="Group 66"/>
              <p:cNvGrpSpPr/>
              <p:nvPr/>
            </p:nvGrpSpPr>
            <p:grpSpPr>
              <a:xfrm>
                <a:off x="0" y="390514"/>
                <a:ext cx="1524579" cy="174599"/>
                <a:chOff x="0" y="0"/>
                <a:chExt cx="1524578" cy="174598"/>
              </a:xfrm>
            </p:grpSpPr>
            <p:sp>
              <p:nvSpPr>
                <p:cNvPr id="2843" name="Oval 67"/>
                <p:cNvSpPr/>
                <p:nvPr/>
              </p:nvSpPr>
              <p:spPr>
                <a:xfrm>
                  <a:off x="0" y="-1"/>
                  <a:ext cx="175107" cy="174600"/>
                </a:xfrm>
                <a:prstGeom prst="ellipse">
                  <a:avLst/>
                </a:prstGeom>
                <a:solidFill>
                  <a:srgbClr val="231F2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844" name="Oval 68"/>
                <p:cNvSpPr/>
                <p:nvPr/>
              </p:nvSpPr>
              <p:spPr>
                <a:xfrm>
                  <a:off x="224520" y="-1"/>
                  <a:ext cx="175107" cy="1746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845" name="Oval 69"/>
                <p:cNvSpPr/>
                <p:nvPr/>
              </p:nvSpPr>
              <p:spPr>
                <a:xfrm>
                  <a:off x="449657" y="-1"/>
                  <a:ext cx="175107" cy="1746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846" name="Oval 70"/>
                <p:cNvSpPr/>
                <p:nvPr/>
              </p:nvSpPr>
              <p:spPr>
                <a:xfrm>
                  <a:off x="674793" y="-1"/>
                  <a:ext cx="175107" cy="17460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847" name="Oval 71"/>
                <p:cNvSpPr/>
                <p:nvPr/>
              </p:nvSpPr>
              <p:spPr>
                <a:xfrm>
                  <a:off x="899930" y="-1"/>
                  <a:ext cx="175107" cy="17460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848" name="Oval 72"/>
                <p:cNvSpPr/>
                <p:nvPr/>
              </p:nvSpPr>
              <p:spPr>
                <a:xfrm>
                  <a:off x="1125069" y="-1"/>
                  <a:ext cx="175107" cy="17460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849" name="Oval 73"/>
                <p:cNvSpPr/>
                <p:nvPr/>
              </p:nvSpPr>
              <p:spPr>
                <a:xfrm>
                  <a:off x="1349472" y="-1"/>
                  <a:ext cx="175107" cy="174600"/>
                </a:xfrm>
                <a:prstGeom prst="ellipse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</p:grpSp>
        </p:grpSp>
      </p:grpSp>
      <p:pic>
        <p:nvPicPr>
          <p:cNvPr id="2853" name="Picture 40" descr="Picture 4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ll-quo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20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21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2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3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4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5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6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7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28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32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29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30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3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4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35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33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34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3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36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7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8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9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0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1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2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45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Rectangle 17"/>
          <p:cNvSpPr/>
          <p:nvPr/>
        </p:nvSpPr>
        <p:spPr>
          <a:xfrm>
            <a:off x="-1" y="5832537"/>
            <a:ext cx="12196765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8" name="Body Level One…"/>
          <p:cNvSpPr txBox="1"/>
          <p:nvPr>
            <p:ph type="body" sz="half" idx="1" hasCustomPrompt="1"/>
          </p:nvPr>
        </p:nvSpPr>
        <p:spPr>
          <a:xfrm>
            <a:off x="1254125" y="2268539"/>
            <a:ext cx="7508875" cy="2520001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0"/>
              </a:spcBef>
              <a:defRPr cap="none"/>
            </a:lvl1pPr>
            <a:lvl2pPr algn="l">
              <a:spcBef>
                <a:spcPts val="0"/>
              </a:spcBef>
              <a:defRPr cap="none"/>
            </a:lvl2pPr>
            <a:lvl3pPr algn="l">
              <a:spcBef>
                <a:spcPts val="0"/>
              </a:spcBef>
              <a:defRPr cap="none"/>
            </a:lvl3pPr>
            <a:lvl4pPr algn="l">
              <a:spcBef>
                <a:spcPts val="0"/>
              </a:spcBef>
              <a:defRPr cap="none"/>
            </a:lvl4pPr>
            <a:lvl5pPr algn="l">
              <a:spcBef>
                <a:spcPts val="0"/>
              </a:spcBef>
              <a:defRPr cap="none"/>
            </a:lvl5pPr>
          </a:lstStyle>
          <a:p>
            <a:pPr/>
            <a:r>
              <a:t>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9" name="[T2O] TextBox 4"/>
          <p:cNvSpPr/>
          <p:nvPr/>
        </p:nvSpPr>
        <p:spPr>
          <a:xfrm>
            <a:off x="12611293" y="5094832"/>
            <a:ext cx="190840" cy="253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3" y="0"/>
                </a:moveTo>
                <a:lnTo>
                  <a:pt x="3972" y="0"/>
                </a:lnTo>
                <a:lnTo>
                  <a:pt x="10832" y="8405"/>
                </a:lnTo>
                <a:lnTo>
                  <a:pt x="17731" y="0"/>
                </a:lnTo>
                <a:lnTo>
                  <a:pt x="21035" y="0"/>
                </a:lnTo>
                <a:lnTo>
                  <a:pt x="12490" y="10437"/>
                </a:lnTo>
                <a:lnTo>
                  <a:pt x="21600" y="21600"/>
                </a:lnTo>
                <a:lnTo>
                  <a:pt x="18252" y="21600"/>
                </a:lnTo>
                <a:lnTo>
                  <a:pt x="10813" y="12485"/>
                </a:lnTo>
                <a:lnTo>
                  <a:pt x="3349" y="21600"/>
                </a:lnTo>
                <a:lnTo>
                  <a:pt x="0" y="21600"/>
                </a:lnTo>
                <a:lnTo>
                  <a:pt x="9152" y="10451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0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251" name="Text Placeholder 4"/>
          <p:cNvSpPr/>
          <p:nvPr>
            <p:ph type="body" sz="quarter" idx="21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grpSp>
        <p:nvGrpSpPr>
          <p:cNvPr id="254" name="Group 12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52" name="TextBox 16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53" name="Straight Arrow Connector 1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5" name="Rectangle 18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6" name="Rectangle 20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7" name="Text Placeholder 2"/>
          <p:cNvSpPr/>
          <p:nvPr>
            <p:ph type="body" sz="quarter" idx="22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</a:lstStyle>
          <a:p>
            <a:pPr/>
            <a:r>
              <a:t>Source</a:t>
            </a:r>
          </a:p>
        </p:txBody>
      </p:sp>
      <p:sp>
        <p:nvSpPr>
          <p:cNvPr id="258" name="[T2O] TextBox 6"/>
          <p:cNvSpPr/>
          <p:nvPr/>
        </p:nvSpPr>
        <p:spPr>
          <a:xfrm>
            <a:off x="630000" y="2154414"/>
            <a:ext cx="363700" cy="410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19" y="0"/>
                </a:moveTo>
                <a:lnTo>
                  <a:pt x="21600" y="3195"/>
                </a:lnTo>
                <a:cubicBezTo>
                  <a:pt x="20177" y="3825"/>
                  <a:pt x="19076" y="4800"/>
                  <a:pt x="18296" y="6120"/>
                </a:cubicBezTo>
                <a:cubicBezTo>
                  <a:pt x="17517" y="7440"/>
                  <a:pt x="17077" y="9465"/>
                  <a:pt x="16975" y="12195"/>
                </a:cubicBezTo>
                <a:lnTo>
                  <a:pt x="20939" y="12195"/>
                </a:lnTo>
                <a:lnTo>
                  <a:pt x="20939" y="21600"/>
                </a:lnTo>
                <a:lnTo>
                  <a:pt x="12858" y="21600"/>
                </a:lnTo>
                <a:lnTo>
                  <a:pt x="12858" y="14175"/>
                </a:lnTo>
                <a:cubicBezTo>
                  <a:pt x="12858" y="9945"/>
                  <a:pt x="13434" y="6810"/>
                  <a:pt x="14586" y="4770"/>
                </a:cubicBezTo>
                <a:cubicBezTo>
                  <a:pt x="15738" y="2730"/>
                  <a:pt x="17449" y="1140"/>
                  <a:pt x="19719" y="0"/>
                </a:cubicBezTo>
                <a:close/>
                <a:moveTo>
                  <a:pt x="6861" y="0"/>
                </a:moveTo>
                <a:lnTo>
                  <a:pt x="8742" y="3195"/>
                </a:lnTo>
                <a:cubicBezTo>
                  <a:pt x="7319" y="3825"/>
                  <a:pt x="6217" y="4793"/>
                  <a:pt x="5438" y="6098"/>
                </a:cubicBezTo>
                <a:cubicBezTo>
                  <a:pt x="4659" y="7403"/>
                  <a:pt x="4218" y="9435"/>
                  <a:pt x="4117" y="12195"/>
                </a:cubicBezTo>
                <a:lnTo>
                  <a:pt x="8030" y="12195"/>
                </a:lnTo>
                <a:lnTo>
                  <a:pt x="8030" y="21600"/>
                </a:lnTo>
                <a:lnTo>
                  <a:pt x="0" y="21600"/>
                </a:lnTo>
                <a:lnTo>
                  <a:pt x="0" y="14175"/>
                </a:lnTo>
                <a:cubicBezTo>
                  <a:pt x="0" y="9945"/>
                  <a:pt x="568" y="6810"/>
                  <a:pt x="1703" y="4770"/>
                </a:cubicBezTo>
                <a:cubicBezTo>
                  <a:pt x="2838" y="2730"/>
                  <a:pt x="4557" y="1140"/>
                  <a:pt x="6861" y="0"/>
                </a:cubicBez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59" name="Text Placeholder 4"/>
          <p:cNvSpPr/>
          <p:nvPr>
            <p:ph type="body" sz="quarter" idx="23"/>
          </p:nvPr>
        </p:nvSpPr>
        <p:spPr>
          <a:xfrm>
            <a:off x="1254125" y="5148460"/>
            <a:ext cx="4700588" cy="1008063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02 2x Col + intro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86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86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86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86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86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86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86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86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86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87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87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87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87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8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87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87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87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88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87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7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7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8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8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8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8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88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887" name="Freeform: Shape 106"/>
          <p:cNvSpPr/>
          <p:nvPr/>
        </p:nvSpPr>
        <p:spPr>
          <a:xfrm flipH="1">
            <a:off x="-1" y="-18148"/>
            <a:ext cx="12196764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8803" y="8702"/>
                </a:moveTo>
                <a:lnTo>
                  <a:pt x="7769" y="8804"/>
                </a:lnTo>
                <a:lnTo>
                  <a:pt x="7777" y="9104"/>
                </a:lnTo>
                <a:lnTo>
                  <a:pt x="8812" y="9001"/>
                </a:lnTo>
                <a:lnTo>
                  <a:pt x="8803" y="8702"/>
                </a:lnTo>
                <a:close/>
                <a:moveTo>
                  <a:pt x="15472" y="8702"/>
                </a:moveTo>
                <a:lnTo>
                  <a:pt x="14437" y="8804"/>
                </a:lnTo>
                <a:lnTo>
                  <a:pt x="14445" y="9104"/>
                </a:lnTo>
                <a:lnTo>
                  <a:pt x="15480" y="9001"/>
                </a:lnTo>
                <a:lnTo>
                  <a:pt x="15472" y="8702"/>
                </a:lnTo>
                <a:close/>
                <a:moveTo>
                  <a:pt x="2138" y="8702"/>
                </a:moveTo>
                <a:lnTo>
                  <a:pt x="1142" y="8800"/>
                </a:lnTo>
                <a:lnTo>
                  <a:pt x="1142" y="8800"/>
                </a:lnTo>
                <a:lnTo>
                  <a:pt x="1103" y="8804"/>
                </a:lnTo>
                <a:lnTo>
                  <a:pt x="1112" y="9104"/>
                </a:lnTo>
                <a:lnTo>
                  <a:pt x="1142" y="9101"/>
                </a:lnTo>
                <a:lnTo>
                  <a:pt x="1142" y="9101"/>
                </a:lnTo>
                <a:lnTo>
                  <a:pt x="2146" y="9001"/>
                </a:lnTo>
                <a:lnTo>
                  <a:pt x="2138" y="870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8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89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2890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891" name="Text Placeholder 4"/>
          <p:cNvSpPr/>
          <p:nvPr>
            <p:ph type="body" sz="quarter" idx="21" hasCustomPrompt="1"/>
          </p:nvPr>
        </p:nvSpPr>
        <p:spPr>
          <a:xfrm>
            <a:off x="629999" y="2931934"/>
            <a:ext cx="3420002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892" name="Text Placeholder 4"/>
          <p:cNvSpPr/>
          <p:nvPr>
            <p:ph type="body" sz="quarter" idx="22" hasCustomPrompt="1"/>
          </p:nvPr>
        </p:nvSpPr>
        <p:spPr>
          <a:xfrm>
            <a:off x="4386643" y="2931934"/>
            <a:ext cx="3420001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893" name="Text Placeholder 4"/>
          <p:cNvSpPr/>
          <p:nvPr>
            <p:ph type="body" sz="quarter" idx="23" hasCustomPrompt="1"/>
          </p:nvPr>
        </p:nvSpPr>
        <p:spPr>
          <a:xfrm>
            <a:off x="8151880" y="2931934"/>
            <a:ext cx="3420001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2896" name="Group 42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894" name="TextBox 43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895" name="Straight Arrow Connector 44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97" name="Text Placeholder 32"/>
          <p:cNvSpPr/>
          <p:nvPr>
            <p:ph type="body" sz="quarter" idx="24"/>
          </p:nvPr>
        </p:nvSpPr>
        <p:spPr>
          <a:xfrm>
            <a:off x="629999" y="3435627"/>
            <a:ext cx="3420447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898" name="Text Placeholder 32"/>
          <p:cNvSpPr/>
          <p:nvPr>
            <p:ph type="body" sz="quarter" idx="25"/>
          </p:nvPr>
        </p:nvSpPr>
        <p:spPr>
          <a:xfrm>
            <a:off x="4386643" y="3435627"/>
            <a:ext cx="3420446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899" name="Text Placeholder 32"/>
          <p:cNvSpPr/>
          <p:nvPr>
            <p:ph type="body" sz="quarter" idx="26"/>
          </p:nvPr>
        </p:nvSpPr>
        <p:spPr>
          <a:xfrm>
            <a:off x="8151880" y="3435627"/>
            <a:ext cx="3420446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900" name="Rectangle 63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903" name="Group 65"/>
          <p:cNvGrpSpPr/>
          <p:nvPr/>
        </p:nvGrpSpPr>
        <p:grpSpPr>
          <a:xfrm>
            <a:off x="-3324951" y="1657286"/>
            <a:ext cx="2943307" cy="867410"/>
            <a:chOff x="0" y="0"/>
            <a:chExt cx="2943306" cy="867409"/>
          </a:xfrm>
        </p:grpSpPr>
        <p:sp>
          <p:nvSpPr>
            <p:cNvPr id="2901" name="TextBox 66"/>
            <p:cNvSpPr txBox="1"/>
            <p:nvPr/>
          </p:nvSpPr>
          <p:spPr>
            <a:xfrm>
              <a:off x="0" y="0"/>
              <a:ext cx="2581156" cy="8674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b="1" sz="1200">
                  <a:solidFill>
                    <a:srgbClr val="A6A6A6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pPr>
              <a:r>
                <a:t>CHANGE FONT COLOR</a:t>
              </a:r>
              <a:endParaRPr>
                <a:latin typeface="+mj-lt"/>
                <a:ea typeface="+mj-ea"/>
                <a:cs typeface="+mj-cs"/>
                <a:sym typeface="Calibri"/>
              </a:endParaRPr>
            </a:p>
            <a:p>
              <a:pPr algn="r">
                <a:spcBef>
                  <a:spcPts val="500"/>
                </a:spcBef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O</a:t>
              </a:r>
              <a:r>
                <a:t>n the &lt;Home&gt; tab, select Font Color</a:t>
              </a:r>
            </a:p>
            <a:p>
              <a:pPr algn="r">
                <a:spcBef>
                  <a:spcPts val="500"/>
                </a:spcBef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From the dropdown, pick colors </a:t>
              </a:r>
              <a:br/>
              <a:r>
                <a:t>from top row only.</a:t>
              </a:r>
            </a:p>
          </p:txBody>
        </p:sp>
        <p:sp>
          <p:nvSpPr>
            <p:cNvPr id="2902" name="Straight Arrow Connector 67"/>
            <p:cNvSpPr/>
            <p:nvPr/>
          </p:nvSpPr>
          <p:spPr>
            <a:xfrm>
              <a:off x="2621588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904" name="Text Placeholder 4"/>
          <p:cNvSpPr/>
          <p:nvPr>
            <p:ph type="body" sz="quarter" idx="27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sp>
        <p:nvSpPr>
          <p:cNvPr id="2905" name="Text Placeholder 7"/>
          <p:cNvSpPr/>
          <p:nvPr>
            <p:ph type="body" sz="quarter" idx="28"/>
          </p:nvPr>
        </p:nvSpPr>
        <p:spPr>
          <a:xfrm>
            <a:off x="629999" y="1727998"/>
            <a:ext cx="8136002" cy="671007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>
                <a:latin typeface="Poppins Bold"/>
                <a:ea typeface="Poppins Bold"/>
                <a:cs typeface="Poppins Bold"/>
                <a:sym typeface="Poppins Bold"/>
              </a:defRPr>
            </a:pPr>
          </a:p>
        </p:txBody>
      </p:sp>
      <p:sp>
        <p:nvSpPr>
          <p:cNvPr id="2906" name="Rectangle 70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923" name="Group 88"/>
          <p:cNvGrpSpPr/>
          <p:nvPr/>
        </p:nvGrpSpPr>
        <p:grpSpPr>
          <a:xfrm>
            <a:off x="-2812356" y="3080132"/>
            <a:ext cx="2430712" cy="1564273"/>
            <a:chOff x="0" y="0"/>
            <a:chExt cx="2430710" cy="1564272"/>
          </a:xfrm>
        </p:grpSpPr>
        <p:grpSp>
          <p:nvGrpSpPr>
            <p:cNvPr id="2910" name="Group 89"/>
            <p:cNvGrpSpPr/>
            <p:nvPr/>
          </p:nvGrpSpPr>
          <p:grpSpPr>
            <a:xfrm>
              <a:off x="0" y="753254"/>
              <a:ext cx="2430711" cy="811019"/>
              <a:chOff x="0" y="0"/>
              <a:chExt cx="2430710" cy="811017"/>
            </a:xfrm>
          </p:grpSpPr>
          <p:sp>
            <p:nvSpPr>
              <p:cNvPr id="2907" name="TextBox 103"/>
              <p:cNvSpPr txBox="1"/>
              <p:nvPr/>
            </p:nvSpPr>
            <p:spPr>
              <a:xfrm>
                <a:off x="0" y="0"/>
                <a:ext cx="2068560" cy="5092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11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  <a:r>
                  <a:t>Use “increase list level” </a:t>
                </a:r>
                <a:br/>
                <a:r>
                  <a:t>to toggle font style</a:t>
                </a:r>
              </a:p>
            </p:txBody>
          </p:sp>
          <p:sp>
            <p:nvSpPr>
              <p:cNvPr id="2908" name="Straight Arrow Connector 104"/>
              <p:cNvSpPr/>
              <p:nvPr/>
            </p:nvSpPr>
            <p:spPr>
              <a:xfrm>
                <a:off x="2108992" y="216024"/>
                <a:ext cx="321719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2909" name="Picture 3" descr="Picture 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11535" y="518917"/>
                <a:ext cx="596901" cy="292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922" name="Group 91"/>
            <p:cNvGrpSpPr/>
            <p:nvPr/>
          </p:nvGrpSpPr>
          <p:grpSpPr>
            <a:xfrm>
              <a:off x="509612" y="-1"/>
              <a:ext cx="1921049" cy="565114"/>
              <a:chOff x="0" y="0"/>
              <a:chExt cx="1921047" cy="565112"/>
            </a:xfrm>
          </p:grpSpPr>
          <p:grpSp>
            <p:nvGrpSpPr>
              <p:cNvPr id="2913" name="Group 92"/>
              <p:cNvGrpSpPr/>
              <p:nvPr/>
            </p:nvGrpSpPr>
            <p:grpSpPr>
              <a:xfrm>
                <a:off x="93916" y="-1"/>
                <a:ext cx="1827132" cy="410211"/>
                <a:chOff x="0" y="0"/>
                <a:chExt cx="1827131" cy="410209"/>
              </a:xfrm>
            </p:grpSpPr>
            <p:sp>
              <p:nvSpPr>
                <p:cNvPr id="2911" name="TextBox 101"/>
                <p:cNvSpPr txBox="1"/>
                <p:nvPr/>
              </p:nvSpPr>
              <p:spPr>
                <a:xfrm>
                  <a:off x="0" y="0"/>
                  <a:ext cx="1468634" cy="410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r">
                    <a:defRPr sz="900">
                      <a:solidFill>
                        <a:srgbClr val="A6A6A6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lvl1pPr>
                </a:lstStyle>
                <a:p>
                  <a:pPr/>
                  <a:r>
                    <a:t>Pick a color to match or compliment the footer</a:t>
                  </a:r>
                </a:p>
              </p:txBody>
            </p:sp>
            <p:sp>
              <p:nvSpPr>
                <p:cNvPr id="2912" name="Straight Arrow Connector 102"/>
                <p:cNvSpPr/>
                <p:nvPr/>
              </p:nvSpPr>
              <p:spPr>
                <a:xfrm>
                  <a:off x="1527056" y="143171"/>
                  <a:ext cx="300076" cy="1"/>
                </a:xfrm>
                <a:prstGeom prst="line">
                  <a:avLst/>
                </a:prstGeom>
                <a:noFill/>
                <a:ln w="28575" cap="flat">
                  <a:solidFill>
                    <a:srgbClr val="221E1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921" name="Group 93"/>
              <p:cNvGrpSpPr/>
              <p:nvPr/>
            </p:nvGrpSpPr>
            <p:grpSpPr>
              <a:xfrm>
                <a:off x="0" y="390514"/>
                <a:ext cx="1524579" cy="174599"/>
                <a:chOff x="0" y="0"/>
                <a:chExt cx="1524578" cy="174598"/>
              </a:xfrm>
            </p:grpSpPr>
            <p:sp>
              <p:nvSpPr>
                <p:cNvPr id="2914" name="Oval 94"/>
                <p:cNvSpPr/>
                <p:nvPr/>
              </p:nvSpPr>
              <p:spPr>
                <a:xfrm>
                  <a:off x="0" y="-1"/>
                  <a:ext cx="175107" cy="174600"/>
                </a:xfrm>
                <a:prstGeom prst="ellipse">
                  <a:avLst/>
                </a:prstGeom>
                <a:solidFill>
                  <a:srgbClr val="231F2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15" name="Oval 95"/>
                <p:cNvSpPr/>
                <p:nvPr/>
              </p:nvSpPr>
              <p:spPr>
                <a:xfrm>
                  <a:off x="224520" y="-1"/>
                  <a:ext cx="175107" cy="1746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16" name="Oval 96"/>
                <p:cNvSpPr/>
                <p:nvPr/>
              </p:nvSpPr>
              <p:spPr>
                <a:xfrm>
                  <a:off x="449657" y="-1"/>
                  <a:ext cx="175107" cy="1746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17" name="Oval 97"/>
                <p:cNvSpPr/>
                <p:nvPr/>
              </p:nvSpPr>
              <p:spPr>
                <a:xfrm>
                  <a:off x="674793" y="-1"/>
                  <a:ext cx="175107" cy="17460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18" name="Oval 98"/>
                <p:cNvSpPr/>
                <p:nvPr/>
              </p:nvSpPr>
              <p:spPr>
                <a:xfrm>
                  <a:off x="899930" y="-1"/>
                  <a:ext cx="175107" cy="17460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19" name="Oval 99"/>
                <p:cNvSpPr/>
                <p:nvPr/>
              </p:nvSpPr>
              <p:spPr>
                <a:xfrm>
                  <a:off x="1125069" y="-1"/>
                  <a:ext cx="175107" cy="17460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20" name="Oval 100"/>
                <p:cNvSpPr/>
                <p:nvPr/>
              </p:nvSpPr>
              <p:spPr>
                <a:xfrm>
                  <a:off x="1349472" y="-1"/>
                  <a:ext cx="175107" cy="174600"/>
                </a:xfrm>
                <a:prstGeom prst="ellipse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</p:grpSp>
        </p:grpSp>
      </p:grpSp>
      <p:pic>
        <p:nvPicPr>
          <p:cNvPr id="2924" name="Picture 46" descr="Picture 4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03 2x Col + intro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932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933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934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935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936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937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938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939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940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944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941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942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943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56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947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945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946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955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948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949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950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951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952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953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954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957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958" name="Freeform: Shape 56"/>
          <p:cNvSpPr/>
          <p:nvPr/>
        </p:nvSpPr>
        <p:spPr>
          <a:xfrm>
            <a:off x="-1" y="-2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084" y="8702"/>
                </a:moveTo>
                <a:lnTo>
                  <a:pt x="11088" y="8800"/>
                </a:lnTo>
                <a:lnTo>
                  <a:pt x="11088" y="8800"/>
                </a:lnTo>
                <a:lnTo>
                  <a:pt x="11049" y="8804"/>
                </a:lnTo>
                <a:lnTo>
                  <a:pt x="11057" y="9104"/>
                </a:lnTo>
                <a:lnTo>
                  <a:pt x="11088" y="9101"/>
                </a:lnTo>
                <a:lnTo>
                  <a:pt x="11088" y="9101"/>
                </a:lnTo>
                <a:lnTo>
                  <a:pt x="12092" y="9001"/>
                </a:lnTo>
                <a:close/>
                <a:moveTo>
                  <a:pt x="2138" y="8702"/>
                </a:moveTo>
                <a:lnTo>
                  <a:pt x="1142" y="8800"/>
                </a:lnTo>
                <a:lnTo>
                  <a:pt x="1142" y="8800"/>
                </a:lnTo>
                <a:lnTo>
                  <a:pt x="1103" y="8804"/>
                </a:lnTo>
                <a:lnTo>
                  <a:pt x="1112" y="9104"/>
                </a:lnTo>
                <a:lnTo>
                  <a:pt x="1142" y="9101"/>
                </a:lnTo>
                <a:lnTo>
                  <a:pt x="1142" y="9101"/>
                </a:lnTo>
                <a:lnTo>
                  <a:pt x="2146" y="9001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9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60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2961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962" name="Text Placeholder 4"/>
          <p:cNvSpPr/>
          <p:nvPr>
            <p:ph type="body" sz="quarter" idx="21" hasCustomPrompt="1"/>
          </p:nvPr>
        </p:nvSpPr>
        <p:spPr>
          <a:xfrm>
            <a:off x="630000" y="2931934"/>
            <a:ext cx="5328000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2963" name="Text Placeholder 4"/>
          <p:cNvSpPr/>
          <p:nvPr>
            <p:ph type="body" sz="quarter" idx="22" hasCustomPrompt="1"/>
          </p:nvPr>
        </p:nvSpPr>
        <p:spPr>
          <a:xfrm>
            <a:off x="6246000" y="2931934"/>
            <a:ext cx="5328001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2966" name="Group 42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964" name="TextBox 43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965" name="Straight Arrow Connector 44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967" name="Text Placeholder 7"/>
          <p:cNvSpPr/>
          <p:nvPr>
            <p:ph type="body" sz="quarter" idx="23"/>
          </p:nvPr>
        </p:nvSpPr>
        <p:spPr>
          <a:xfrm>
            <a:off x="629999" y="3435627"/>
            <a:ext cx="5330204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968" name="Text Placeholder 7"/>
          <p:cNvSpPr/>
          <p:nvPr>
            <p:ph type="body" sz="quarter" idx="24"/>
          </p:nvPr>
        </p:nvSpPr>
        <p:spPr>
          <a:xfrm>
            <a:off x="6246000" y="3435627"/>
            <a:ext cx="5330203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2969" name="Rectangle 60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972" name="Group 62"/>
          <p:cNvGrpSpPr/>
          <p:nvPr/>
        </p:nvGrpSpPr>
        <p:grpSpPr>
          <a:xfrm>
            <a:off x="-3324951" y="1657286"/>
            <a:ext cx="2943307" cy="867410"/>
            <a:chOff x="0" y="0"/>
            <a:chExt cx="2943306" cy="867409"/>
          </a:xfrm>
        </p:grpSpPr>
        <p:sp>
          <p:nvSpPr>
            <p:cNvPr id="2970" name="TextBox 63"/>
            <p:cNvSpPr txBox="1"/>
            <p:nvPr/>
          </p:nvSpPr>
          <p:spPr>
            <a:xfrm>
              <a:off x="0" y="0"/>
              <a:ext cx="2581156" cy="8674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b="1" sz="1200">
                  <a:solidFill>
                    <a:srgbClr val="A6A6A6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pPr>
              <a:r>
                <a:t>CHANGE FONT COLOR</a:t>
              </a:r>
              <a:endParaRPr>
                <a:latin typeface="+mj-lt"/>
                <a:ea typeface="+mj-ea"/>
                <a:cs typeface="+mj-cs"/>
                <a:sym typeface="Calibri"/>
              </a:endParaRPr>
            </a:p>
            <a:p>
              <a:pPr algn="r">
                <a:spcBef>
                  <a:spcPts val="500"/>
                </a:spcBef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O</a:t>
              </a:r>
              <a:r>
                <a:t>n the &lt;Home&gt; tab, select Font Color</a:t>
              </a:r>
            </a:p>
            <a:p>
              <a:pPr algn="r">
                <a:spcBef>
                  <a:spcPts val="500"/>
                </a:spcBef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From the dropdown, pick colors </a:t>
              </a:r>
              <a:br/>
              <a:r>
                <a:t>from top row only.</a:t>
              </a:r>
            </a:p>
          </p:txBody>
        </p:sp>
        <p:sp>
          <p:nvSpPr>
            <p:cNvPr id="2971" name="Straight Arrow Connector 64"/>
            <p:cNvSpPr/>
            <p:nvPr/>
          </p:nvSpPr>
          <p:spPr>
            <a:xfrm>
              <a:off x="2621588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973" name="Text Placeholder 4"/>
          <p:cNvSpPr/>
          <p:nvPr>
            <p:ph type="body" sz="quarter" idx="25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sp>
        <p:nvSpPr>
          <p:cNvPr id="2974" name="Text Placeholder 7"/>
          <p:cNvSpPr/>
          <p:nvPr>
            <p:ph type="body" sz="quarter" idx="26"/>
          </p:nvPr>
        </p:nvSpPr>
        <p:spPr>
          <a:xfrm>
            <a:off x="629999" y="1727998"/>
            <a:ext cx="8136002" cy="671007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>
                <a:latin typeface="Poppins Bold"/>
                <a:ea typeface="Poppins Bold"/>
                <a:cs typeface="Poppins Bold"/>
                <a:sym typeface="Poppins Bold"/>
              </a:defRPr>
            </a:pPr>
          </a:p>
        </p:txBody>
      </p:sp>
      <p:sp>
        <p:nvSpPr>
          <p:cNvPr id="2975" name="Rectangle 58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2992" name="Group 59"/>
          <p:cNvGrpSpPr/>
          <p:nvPr/>
        </p:nvGrpSpPr>
        <p:grpSpPr>
          <a:xfrm>
            <a:off x="-2812356" y="3080132"/>
            <a:ext cx="2430712" cy="1564273"/>
            <a:chOff x="0" y="0"/>
            <a:chExt cx="2430710" cy="1564272"/>
          </a:xfrm>
        </p:grpSpPr>
        <p:grpSp>
          <p:nvGrpSpPr>
            <p:cNvPr id="2979" name="Group 61"/>
            <p:cNvGrpSpPr/>
            <p:nvPr/>
          </p:nvGrpSpPr>
          <p:grpSpPr>
            <a:xfrm>
              <a:off x="0" y="753254"/>
              <a:ext cx="2430711" cy="811019"/>
              <a:chOff x="0" y="0"/>
              <a:chExt cx="2430710" cy="811017"/>
            </a:xfrm>
          </p:grpSpPr>
          <p:sp>
            <p:nvSpPr>
              <p:cNvPr id="2976" name="TextBox 95"/>
              <p:cNvSpPr txBox="1"/>
              <p:nvPr/>
            </p:nvSpPr>
            <p:spPr>
              <a:xfrm>
                <a:off x="0" y="0"/>
                <a:ext cx="2068560" cy="5092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11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  <a:r>
                  <a:t>Use “increase list level” </a:t>
                </a:r>
                <a:br/>
                <a:r>
                  <a:t>to toggle font style</a:t>
                </a:r>
              </a:p>
            </p:txBody>
          </p:sp>
          <p:sp>
            <p:nvSpPr>
              <p:cNvPr id="2977" name="Straight Arrow Connector 96"/>
              <p:cNvSpPr/>
              <p:nvPr/>
            </p:nvSpPr>
            <p:spPr>
              <a:xfrm>
                <a:off x="2108992" y="216024"/>
                <a:ext cx="321719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2978" name="Picture 3" descr="Picture 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11535" y="518917"/>
                <a:ext cx="596901" cy="292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991" name="Group 65"/>
            <p:cNvGrpSpPr/>
            <p:nvPr/>
          </p:nvGrpSpPr>
          <p:grpSpPr>
            <a:xfrm>
              <a:off x="509612" y="-1"/>
              <a:ext cx="1921049" cy="565114"/>
              <a:chOff x="0" y="0"/>
              <a:chExt cx="1921047" cy="565112"/>
            </a:xfrm>
          </p:grpSpPr>
          <p:grpSp>
            <p:nvGrpSpPr>
              <p:cNvPr id="2982" name="Group 66"/>
              <p:cNvGrpSpPr/>
              <p:nvPr/>
            </p:nvGrpSpPr>
            <p:grpSpPr>
              <a:xfrm>
                <a:off x="93916" y="-1"/>
                <a:ext cx="1827132" cy="410211"/>
                <a:chOff x="0" y="0"/>
                <a:chExt cx="1827131" cy="410209"/>
              </a:xfrm>
            </p:grpSpPr>
            <p:sp>
              <p:nvSpPr>
                <p:cNvPr id="2980" name="TextBox 93"/>
                <p:cNvSpPr txBox="1"/>
                <p:nvPr/>
              </p:nvSpPr>
              <p:spPr>
                <a:xfrm>
                  <a:off x="0" y="0"/>
                  <a:ext cx="1468634" cy="410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r">
                    <a:defRPr sz="900">
                      <a:solidFill>
                        <a:srgbClr val="A6A6A6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lvl1pPr>
                </a:lstStyle>
                <a:p>
                  <a:pPr/>
                  <a:r>
                    <a:t>Pick a color to match or compliment the footer</a:t>
                  </a:r>
                </a:p>
              </p:txBody>
            </p:sp>
            <p:sp>
              <p:nvSpPr>
                <p:cNvPr id="2981" name="Straight Arrow Connector 94"/>
                <p:cNvSpPr/>
                <p:nvPr/>
              </p:nvSpPr>
              <p:spPr>
                <a:xfrm>
                  <a:off x="1527056" y="143171"/>
                  <a:ext cx="300076" cy="1"/>
                </a:xfrm>
                <a:prstGeom prst="line">
                  <a:avLst/>
                </a:prstGeom>
                <a:noFill/>
                <a:ln w="28575" cap="flat">
                  <a:solidFill>
                    <a:srgbClr val="221E1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990" name="Group 84"/>
              <p:cNvGrpSpPr/>
              <p:nvPr/>
            </p:nvGrpSpPr>
            <p:grpSpPr>
              <a:xfrm>
                <a:off x="0" y="390514"/>
                <a:ext cx="1524579" cy="174599"/>
                <a:chOff x="0" y="0"/>
                <a:chExt cx="1524578" cy="174598"/>
              </a:xfrm>
            </p:grpSpPr>
            <p:sp>
              <p:nvSpPr>
                <p:cNvPr id="2983" name="Oval 85"/>
                <p:cNvSpPr/>
                <p:nvPr/>
              </p:nvSpPr>
              <p:spPr>
                <a:xfrm>
                  <a:off x="0" y="-1"/>
                  <a:ext cx="175107" cy="174600"/>
                </a:xfrm>
                <a:prstGeom prst="ellipse">
                  <a:avLst/>
                </a:prstGeom>
                <a:solidFill>
                  <a:srgbClr val="231F2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84" name="Oval 87"/>
                <p:cNvSpPr/>
                <p:nvPr/>
              </p:nvSpPr>
              <p:spPr>
                <a:xfrm>
                  <a:off x="224520" y="-1"/>
                  <a:ext cx="175107" cy="1746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85" name="Oval 88"/>
                <p:cNvSpPr/>
                <p:nvPr/>
              </p:nvSpPr>
              <p:spPr>
                <a:xfrm>
                  <a:off x="449657" y="-1"/>
                  <a:ext cx="175107" cy="1746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86" name="Oval 89"/>
                <p:cNvSpPr/>
                <p:nvPr/>
              </p:nvSpPr>
              <p:spPr>
                <a:xfrm>
                  <a:off x="674793" y="-1"/>
                  <a:ext cx="175107" cy="17460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87" name="Oval 90"/>
                <p:cNvSpPr/>
                <p:nvPr/>
              </p:nvSpPr>
              <p:spPr>
                <a:xfrm>
                  <a:off x="899930" y="-1"/>
                  <a:ext cx="175107" cy="17460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88" name="Oval 91"/>
                <p:cNvSpPr/>
                <p:nvPr/>
              </p:nvSpPr>
              <p:spPr>
                <a:xfrm>
                  <a:off x="1125069" y="-1"/>
                  <a:ext cx="175107" cy="17460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2989" name="Oval 92"/>
                <p:cNvSpPr/>
                <p:nvPr/>
              </p:nvSpPr>
              <p:spPr>
                <a:xfrm>
                  <a:off x="1349472" y="-1"/>
                  <a:ext cx="175107" cy="174600"/>
                </a:xfrm>
                <a:prstGeom prst="ellipse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</p:grpSp>
        </p:grpSp>
      </p:grpSp>
      <p:pic>
        <p:nvPicPr>
          <p:cNvPr id="2993" name="Picture 36" descr="Pictur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04 1x Col + intro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001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002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03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04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05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06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07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08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09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013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010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011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01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25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016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014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015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024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017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18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19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20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21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22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23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026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027" name="Freeform: Shape 48"/>
          <p:cNvSpPr/>
          <p:nvPr/>
        </p:nvSpPr>
        <p:spPr>
          <a:xfrm>
            <a:off x="-1" y="-2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8" y="8702"/>
                </a:moveTo>
                <a:lnTo>
                  <a:pt x="1142" y="8800"/>
                </a:lnTo>
                <a:lnTo>
                  <a:pt x="1142" y="8800"/>
                </a:lnTo>
                <a:lnTo>
                  <a:pt x="1103" y="8804"/>
                </a:lnTo>
                <a:lnTo>
                  <a:pt x="1112" y="9104"/>
                </a:lnTo>
                <a:lnTo>
                  <a:pt x="1142" y="9101"/>
                </a:lnTo>
                <a:lnTo>
                  <a:pt x="1142" y="9101"/>
                </a:lnTo>
                <a:lnTo>
                  <a:pt x="2146" y="9001"/>
                </a:lnTo>
                <a:close/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29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3030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031" name="Text Placeholder 4"/>
          <p:cNvSpPr/>
          <p:nvPr>
            <p:ph type="body" sz="quarter" idx="21" hasCustomPrompt="1"/>
          </p:nvPr>
        </p:nvSpPr>
        <p:spPr>
          <a:xfrm>
            <a:off x="629999" y="2931934"/>
            <a:ext cx="8126560" cy="410422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grpSp>
        <p:nvGrpSpPr>
          <p:cNvPr id="3034" name="Group 42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3032" name="TextBox 43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3033" name="Straight Arrow Connector 44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35" name="Text Placeholder 7"/>
          <p:cNvSpPr/>
          <p:nvPr>
            <p:ph type="body" sz="quarter" idx="22"/>
          </p:nvPr>
        </p:nvSpPr>
        <p:spPr>
          <a:xfrm>
            <a:off x="630000" y="3435627"/>
            <a:ext cx="8129918" cy="190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3036" name="Rectangle 55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3039" name="Group 57"/>
          <p:cNvGrpSpPr/>
          <p:nvPr/>
        </p:nvGrpSpPr>
        <p:grpSpPr>
          <a:xfrm>
            <a:off x="-3324951" y="1657286"/>
            <a:ext cx="2943307" cy="867410"/>
            <a:chOff x="0" y="0"/>
            <a:chExt cx="2943306" cy="867409"/>
          </a:xfrm>
        </p:grpSpPr>
        <p:sp>
          <p:nvSpPr>
            <p:cNvPr id="3037" name="TextBox 58"/>
            <p:cNvSpPr txBox="1"/>
            <p:nvPr/>
          </p:nvSpPr>
          <p:spPr>
            <a:xfrm>
              <a:off x="0" y="0"/>
              <a:ext cx="2581156" cy="8674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b="1" sz="1200">
                  <a:solidFill>
                    <a:srgbClr val="A6A6A6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pPr>
              <a:r>
                <a:t>CHANGE FONT COLOR</a:t>
              </a:r>
              <a:endParaRPr>
                <a:latin typeface="+mj-lt"/>
                <a:ea typeface="+mj-ea"/>
                <a:cs typeface="+mj-cs"/>
                <a:sym typeface="Calibri"/>
              </a:endParaRPr>
            </a:p>
            <a:p>
              <a:pPr algn="r">
                <a:spcBef>
                  <a:spcPts val="500"/>
                </a:spcBef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O</a:t>
              </a:r>
              <a:r>
                <a:t>n the &lt;Home&gt; tab, select Font Color</a:t>
              </a:r>
            </a:p>
            <a:p>
              <a:pPr algn="r">
                <a:spcBef>
                  <a:spcPts val="500"/>
                </a:spcBef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From the dropdown, pick colors </a:t>
              </a:r>
              <a:br/>
              <a:r>
                <a:t>from top row only.</a:t>
              </a:r>
            </a:p>
          </p:txBody>
        </p:sp>
        <p:sp>
          <p:nvSpPr>
            <p:cNvPr id="3038" name="Straight Arrow Connector 59"/>
            <p:cNvSpPr/>
            <p:nvPr/>
          </p:nvSpPr>
          <p:spPr>
            <a:xfrm>
              <a:off x="2621588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40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sp>
        <p:nvSpPr>
          <p:cNvPr id="3041" name="Text Placeholder 7"/>
          <p:cNvSpPr/>
          <p:nvPr>
            <p:ph type="body" sz="quarter" idx="24"/>
          </p:nvPr>
        </p:nvSpPr>
        <p:spPr>
          <a:xfrm>
            <a:off x="629999" y="1727998"/>
            <a:ext cx="8136002" cy="671007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>
                <a:latin typeface="Poppins Bold"/>
                <a:ea typeface="Poppins Bold"/>
                <a:cs typeface="Poppins Bold"/>
                <a:sym typeface="Poppins Bold"/>
              </a:defRPr>
            </a:pPr>
          </a:p>
        </p:txBody>
      </p:sp>
      <p:sp>
        <p:nvSpPr>
          <p:cNvPr id="3042" name="Rectangle 51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3059" name="Group 52"/>
          <p:cNvGrpSpPr/>
          <p:nvPr/>
        </p:nvGrpSpPr>
        <p:grpSpPr>
          <a:xfrm>
            <a:off x="-2812356" y="3080132"/>
            <a:ext cx="2430712" cy="1564273"/>
            <a:chOff x="0" y="0"/>
            <a:chExt cx="2430710" cy="1564272"/>
          </a:xfrm>
        </p:grpSpPr>
        <p:grpSp>
          <p:nvGrpSpPr>
            <p:cNvPr id="3046" name="Group 53"/>
            <p:cNvGrpSpPr/>
            <p:nvPr/>
          </p:nvGrpSpPr>
          <p:grpSpPr>
            <a:xfrm>
              <a:off x="0" y="753254"/>
              <a:ext cx="2430711" cy="811019"/>
              <a:chOff x="0" y="0"/>
              <a:chExt cx="2430710" cy="811017"/>
            </a:xfrm>
          </p:grpSpPr>
          <p:sp>
            <p:nvSpPr>
              <p:cNvPr id="3043" name="TextBox 88"/>
              <p:cNvSpPr txBox="1"/>
              <p:nvPr/>
            </p:nvSpPr>
            <p:spPr>
              <a:xfrm>
                <a:off x="0" y="0"/>
                <a:ext cx="2068560" cy="5092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sz="11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  <a:r>
                  <a:t>Use “increase list level” </a:t>
                </a:r>
                <a:br/>
                <a:r>
                  <a:t>to toggle font style</a:t>
                </a:r>
              </a:p>
            </p:txBody>
          </p:sp>
          <p:sp>
            <p:nvSpPr>
              <p:cNvPr id="3044" name="Straight Arrow Connector 89"/>
              <p:cNvSpPr/>
              <p:nvPr/>
            </p:nvSpPr>
            <p:spPr>
              <a:xfrm>
                <a:off x="2108992" y="216024"/>
                <a:ext cx="321719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3045" name="Picture 3" descr="Picture 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11535" y="518917"/>
                <a:ext cx="596901" cy="292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058" name="Group 54"/>
            <p:cNvGrpSpPr/>
            <p:nvPr/>
          </p:nvGrpSpPr>
          <p:grpSpPr>
            <a:xfrm>
              <a:off x="509612" y="-1"/>
              <a:ext cx="1921049" cy="565114"/>
              <a:chOff x="0" y="0"/>
              <a:chExt cx="1921047" cy="565112"/>
            </a:xfrm>
          </p:grpSpPr>
          <p:grpSp>
            <p:nvGrpSpPr>
              <p:cNvPr id="3049" name="Group 56"/>
              <p:cNvGrpSpPr/>
              <p:nvPr/>
            </p:nvGrpSpPr>
            <p:grpSpPr>
              <a:xfrm>
                <a:off x="93916" y="-1"/>
                <a:ext cx="1827132" cy="410211"/>
                <a:chOff x="0" y="0"/>
                <a:chExt cx="1827131" cy="410209"/>
              </a:xfrm>
            </p:grpSpPr>
            <p:sp>
              <p:nvSpPr>
                <p:cNvPr id="3047" name="TextBox 86"/>
                <p:cNvSpPr txBox="1"/>
                <p:nvPr/>
              </p:nvSpPr>
              <p:spPr>
                <a:xfrm>
                  <a:off x="0" y="0"/>
                  <a:ext cx="1468634" cy="410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r">
                    <a:defRPr sz="900">
                      <a:solidFill>
                        <a:srgbClr val="A6A6A6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lvl1pPr>
                </a:lstStyle>
                <a:p>
                  <a:pPr/>
                  <a:r>
                    <a:t>Pick a color to match or compliment the footer</a:t>
                  </a:r>
                </a:p>
              </p:txBody>
            </p:sp>
            <p:sp>
              <p:nvSpPr>
                <p:cNvPr id="3048" name="Straight Arrow Connector 87"/>
                <p:cNvSpPr/>
                <p:nvPr/>
              </p:nvSpPr>
              <p:spPr>
                <a:xfrm>
                  <a:off x="1527056" y="143171"/>
                  <a:ext cx="300076" cy="1"/>
                </a:xfrm>
                <a:prstGeom prst="line">
                  <a:avLst/>
                </a:prstGeom>
                <a:noFill/>
                <a:ln w="28575" cap="flat">
                  <a:solidFill>
                    <a:srgbClr val="221E1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057" name="Group 60"/>
              <p:cNvGrpSpPr/>
              <p:nvPr/>
            </p:nvGrpSpPr>
            <p:grpSpPr>
              <a:xfrm>
                <a:off x="0" y="390514"/>
                <a:ext cx="1524579" cy="174599"/>
                <a:chOff x="0" y="0"/>
                <a:chExt cx="1524578" cy="174598"/>
              </a:xfrm>
            </p:grpSpPr>
            <p:sp>
              <p:nvSpPr>
                <p:cNvPr id="3050" name="Oval 61"/>
                <p:cNvSpPr/>
                <p:nvPr/>
              </p:nvSpPr>
              <p:spPr>
                <a:xfrm>
                  <a:off x="0" y="-1"/>
                  <a:ext cx="175107" cy="174600"/>
                </a:xfrm>
                <a:prstGeom prst="ellipse">
                  <a:avLst/>
                </a:prstGeom>
                <a:solidFill>
                  <a:srgbClr val="231F2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3051" name="Oval 79"/>
                <p:cNvSpPr/>
                <p:nvPr/>
              </p:nvSpPr>
              <p:spPr>
                <a:xfrm>
                  <a:off x="224520" y="-1"/>
                  <a:ext cx="175107" cy="1746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3052" name="Oval 81"/>
                <p:cNvSpPr/>
                <p:nvPr/>
              </p:nvSpPr>
              <p:spPr>
                <a:xfrm>
                  <a:off x="449657" y="-1"/>
                  <a:ext cx="175107" cy="1746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3053" name="Oval 82"/>
                <p:cNvSpPr/>
                <p:nvPr/>
              </p:nvSpPr>
              <p:spPr>
                <a:xfrm>
                  <a:off x="674793" y="-1"/>
                  <a:ext cx="175107" cy="17460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3054" name="Oval 83"/>
                <p:cNvSpPr/>
                <p:nvPr/>
              </p:nvSpPr>
              <p:spPr>
                <a:xfrm>
                  <a:off x="899930" y="-1"/>
                  <a:ext cx="175107" cy="17460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3055" name="Oval 84"/>
                <p:cNvSpPr/>
                <p:nvPr/>
              </p:nvSpPr>
              <p:spPr>
                <a:xfrm>
                  <a:off x="1125069" y="-1"/>
                  <a:ext cx="175107" cy="174600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  <p:sp>
              <p:nvSpPr>
                <p:cNvPr id="3056" name="Oval 85"/>
                <p:cNvSpPr/>
                <p:nvPr/>
              </p:nvSpPr>
              <p:spPr>
                <a:xfrm>
                  <a:off x="1349472" y="-1"/>
                  <a:ext cx="175107" cy="174600"/>
                </a:xfrm>
                <a:prstGeom prst="ellipse">
                  <a:avLst/>
                </a:pr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900">
                      <a:solidFill>
                        <a:srgbClr val="FFFFFF"/>
                      </a:solidFill>
                      <a:latin typeface="Poppins Light"/>
                      <a:ea typeface="Poppins Light"/>
                      <a:cs typeface="Poppins Light"/>
                      <a:sym typeface="Poppins Light"/>
                    </a:defRPr>
                  </a:pPr>
                </a:p>
              </p:txBody>
            </p:sp>
          </p:grpSp>
        </p:grpSp>
      </p:grpSp>
      <p:pic>
        <p:nvPicPr>
          <p:cNvPr id="3060" name="Picture 35" descr="Picture 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10 1x Image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068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069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70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71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72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73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74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75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76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080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077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078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07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92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083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081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082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091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084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85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86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87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88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89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090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093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094" name="Freeform: Shape 1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95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0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97" name="Picture Placeholder 2"/>
          <p:cNvSpPr/>
          <p:nvPr>
            <p:ph type="pic" idx="21"/>
          </p:nvPr>
        </p:nvSpPr>
        <p:spPr>
          <a:xfrm>
            <a:off x="629998" y="1728000"/>
            <a:ext cx="10314001" cy="3601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grpSp>
        <p:nvGrpSpPr>
          <p:cNvPr id="3100" name="Group 15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3098" name="TextBox 16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3099" name="Straight Arrow Connector 17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01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3102" name="Rectangle 14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03" name="Text Placeholder 32"/>
          <p:cNvSpPr/>
          <p:nvPr>
            <p:ph type="body" sz="quarter" idx="22"/>
          </p:nvPr>
        </p:nvSpPr>
        <p:spPr>
          <a:xfrm>
            <a:off x="630000" y="5399999"/>
            <a:ext cx="5332494" cy="9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3104" name="Text Placeholder 4"/>
          <p:cNvSpPr/>
          <p:nvPr>
            <p:ph type="body" sz="quarter" idx="23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3105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20 Large Head (L) + Image (R)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11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11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1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1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1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1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1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2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2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12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12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12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12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3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12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12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12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13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12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3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3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3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3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3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3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13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139" name="Freeform: Shape 2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40" name="Picture Placeholder 46"/>
          <p:cNvSpPr/>
          <p:nvPr>
            <p:ph type="pic" idx="21"/>
          </p:nvPr>
        </p:nvSpPr>
        <p:spPr>
          <a:xfrm>
            <a:off x="5759999" y="-542132"/>
            <a:ext cx="6435320" cy="7924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42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143" name="Text Placeholder 32"/>
          <p:cNvSpPr/>
          <p:nvPr>
            <p:ph type="body" sz="quarter" idx="22"/>
          </p:nvPr>
        </p:nvSpPr>
        <p:spPr>
          <a:xfrm>
            <a:off x="1259999" y="2819726"/>
            <a:ext cx="3240002" cy="3168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3144" name="Text Placeholder 4"/>
          <p:cNvSpPr/>
          <p:nvPr>
            <p:ph type="body" sz="quarter" idx="23" hasCustomPrompt="1"/>
          </p:nvPr>
        </p:nvSpPr>
        <p:spPr>
          <a:xfrm>
            <a:off x="1259999" y="2387726"/>
            <a:ext cx="3240002" cy="332346"/>
          </a:xfrm>
          <a:prstGeom prst="rect">
            <a:avLst/>
          </a:prstGeom>
        </p:spPr>
        <p:txBody>
          <a:bodyPr anchor="t"/>
          <a:lstStyle>
            <a:lvl1pPr algn="l">
              <a:defRPr b="1"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3145" name="Text Placeholder 12"/>
          <p:cNvSpPr/>
          <p:nvPr>
            <p:ph type="body" sz="quarter" idx="24" hasCustomPrompt="1"/>
          </p:nvPr>
        </p:nvSpPr>
        <p:spPr>
          <a:xfrm>
            <a:off x="629998" y="-1"/>
            <a:ext cx="5328001" cy="194400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b="1" cap="none" sz="72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HEADING</a:t>
            </a:r>
          </a:p>
        </p:txBody>
      </p:sp>
      <p:sp>
        <p:nvSpPr>
          <p:cNvPr id="3146" name="Rectangle 16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47" name="Rectangle 17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3159" name="Group 2"/>
          <p:cNvGrpSpPr/>
          <p:nvPr/>
        </p:nvGrpSpPr>
        <p:grpSpPr>
          <a:xfrm>
            <a:off x="-3324951" y="1174557"/>
            <a:ext cx="2943307" cy="967752"/>
            <a:chOff x="0" y="0"/>
            <a:chExt cx="2943306" cy="967751"/>
          </a:xfrm>
        </p:grpSpPr>
        <p:grpSp>
          <p:nvGrpSpPr>
            <p:cNvPr id="3150" name="Group 18"/>
            <p:cNvGrpSpPr/>
            <p:nvPr/>
          </p:nvGrpSpPr>
          <p:grpSpPr>
            <a:xfrm>
              <a:off x="0" y="0"/>
              <a:ext cx="2943307" cy="867410"/>
              <a:chOff x="0" y="0"/>
              <a:chExt cx="2943306" cy="867409"/>
            </a:xfrm>
          </p:grpSpPr>
          <p:sp>
            <p:nvSpPr>
              <p:cNvPr id="3148" name="TextBox 19"/>
              <p:cNvSpPr txBox="1"/>
              <p:nvPr/>
            </p:nvSpPr>
            <p:spPr>
              <a:xfrm>
                <a:off x="0" y="0"/>
                <a:ext cx="2581156" cy="8674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defRPr b="1" sz="1200">
                    <a:solidFill>
                      <a:srgbClr val="A6A6A6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defRPr>
                </a:pPr>
                <a:r>
                  <a:t>CHANGE FONT COLOR</a:t>
                </a:r>
                <a:endParaRPr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>
                  <a:spcBef>
                    <a:spcPts val="500"/>
                  </a:spcBef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  <a:r>
                  <a:t>O</a:t>
                </a:r>
                <a:r>
                  <a:t>n the &lt;Home&gt; tab, select Font Color</a:t>
                </a:r>
              </a:p>
              <a:p>
                <a:pPr algn="r">
                  <a:spcBef>
                    <a:spcPts val="500"/>
                  </a:spcBef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  <a:r>
                  <a:t>From the dropdown, pick colors </a:t>
                </a:r>
                <a:br/>
                <a:r>
                  <a:t>from top row only.</a:t>
                </a:r>
              </a:p>
            </p:txBody>
          </p:sp>
          <p:sp>
            <p:nvSpPr>
              <p:cNvPr id="3149" name="Straight Arrow Connector 20"/>
              <p:cNvSpPr/>
              <p:nvPr/>
            </p:nvSpPr>
            <p:spPr>
              <a:xfrm>
                <a:off x="2621588" y="216024"/>
                <a:ext cx="321719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158" name="Group 26"/>
            <p:cNvGrpSpPr/>
            <p:nvPr/>
          </p:nvGrpSpPr>
          <p:grpSpPr>
            <a:xfrm>
              <a:off x="1022207" y="793153"/>
              <a:ext cx="1524580" cy="174599"/>
              <a:chOff x="0" y="0"/>
              <a:chExt cx="1524578" cy="174598"/>
            </a:xfrm>
          </p:grpSpPr>
          <p:sp>
            <p:nvSpPr>
              <p:cNvPr id="3151" name="Oval 27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52" name="Oval 30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53" name="Oval 31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54" name="Oval 32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55" name="Oval 33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56" name="Oval 34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57" name="Oval 35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11 Side Head (L) + 1x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167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168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69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70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71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72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73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74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75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179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176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177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178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91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182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180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181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190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183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84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85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86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87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88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189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192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193" name="Freeform: Shape 1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95" name="Body Level One…"/>
          <p:cNvSpPr txBox="1"/>
          <p:nvPr>
            <p:ph type="body" sz="half" idx="1"/>
          </p:nvPr>
        </p:nvSpPr>
        <p:spPr>
          <a:xfrm>
            <a:off x="4764880" y="1079500"/>
            <a:ext cx="6172043" cy="424973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cap="none" sz="1400"/>
            </a:lvl1pPr>
            <a:lvl2pPr marL="265953" indent="-265953" algn="l">
              <a:lnSpc>
                <a:spcPct val="110000"/>
              </a:lnSpc>
              <a:defRPr cap="none" sz="1400"/>
            </a:lvl2pPr>
            <a:lvl3pPr marL="535073" indent="-269118" algn="l">
              <a:lnSpc>
                <a:spcPct val="110000"/>
              </a:lnSpc>
              <a:defRPr cap="none" sz="1400"/>
            </a:lvl3pPr>
            <a:lvl4pPr algn="l">
              <a:lnSpc>
                <a:spcPct val="110000"/>
              </a:lnSpc>
              <a:defRPr cap="none" sz="1400"/>
            </a:lvl4pPr>
            <a:lvl5pPr algn="l">
              <a:lnSpc>
                <a:spcPct val="110000"/>
              </a:lnSpc>
              <a:defRPr cap="none"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6" name="Text Placeholder 2"/>
          <p:cNvSpPr/>
          <p:nvPr>
            <p:ph type="body" sz="quarter" idx="21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3197" name="Text Placeholder 4"/>
          <p:cNvSpPr/>
          <p:nvPr>
            <p:ph type="body" sz="quarter" idx="22"/>
          </p:nvPr>
        </p:nvSpPr>
        <p:spPr>
          <a:xfrm>
            <a:off x="629999" y="3286928"/>
            <a:ext cx="2811465" cy="1044575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sp>
        <p:nvSpPr>
          <p:cNvPr id="3198" name="Rectangle 16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99" name="Rectangle 17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3203" name="Group 25"/>
          <p:cNvGrpSpPr/>
          <p:nvPr/>
        </p:nvGrpSpPr>
        <p:grpSpPr>
          <a:xfrm>
            <a:off x="-2812356" y="3286928"/>
            <a:ext cx="2430712" cy="811018"/>
            <a:chOff x="0" y="0"/>
            <a:chExt cx="2430710" cy="811017"/>
          </a:xfrm>
        </p:grpSpPr>
        <p:sp>
          <p:nvSpPr>
            <p:cNvPr id="3200" name="TextBox 26"/>
            <p:cNvSpPr txBox="1"/>
            <p:nvPr/>
          </p:nvSpPr>
          <p:spPr>
            <a:xfrm>
              <a:off x="0" y="0"/>
              <a:ext cx="206856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2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201" name="Straight Arrow Connector 27"/>
            <p:cNvSpPr/>
            <p:nvPr/>
          </p:nvSpPr>
          <p:spPr>
            <a:xfrm>
              <a:off x="2108992" y="216023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202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04" name="Title Text"/>
          <p:cNvSpPr txBox="1"/>
          <p:nvPr>
            <p:ph type="title"/>
          </p:nvPr>
        </p:nvSpPr>
        <p:spPr>
          <a:xfrm>
            <a:off x="630000" y="1727999"/>
            <a:ext cx="2810841" cy="1519542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pic>
        <p:nvPicPr>
          <p:cNvPr id="3205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22 Side Head (L) + 1x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21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21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1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1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1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1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1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2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2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22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22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22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22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3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22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22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22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23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22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3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3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3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3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3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3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23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239" name="Rectangle 16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40" name="Rectangle 17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41" name="Freeform: Shape 25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42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2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247" name="Group 6"/>
          <p:cNvGrpSpPr/>
          <p:nvPr/>
        </p:nvGrpSpPr>
        <p:grpSpPr>
          <a:xfrm>
            <a:off x="-2812356" y="3286928"/>
            <a:ext cx="2430712" cy="811018"/>
            <a:chOff x="0" y="0"/>
            <a:chExt cx="2430710" cy="811017"/>
          </a:xfrm>
        </p:grpSpPr>
        <p:sp>
          <p:nvSpPr>
            <p:cNvPr id="3244" name="TextBox 7"/>
            <p:cNvSpPr txBox="1"/>
            <p:nvPr/>
          </p:nvSpPr>
          <p:spPr>
            <a:xfrm>
              <a:off x="0" y="0"/>
              <a:ext cx="206856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2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245" name="Straight Arrow Connector 8"/>
            <p:cNvSpPr/>
            <p:nvPr/>
          </p:nvSpPr>
          <p:spPr>
            <a:xfrm>
              <a:off x="2108992" y="216023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24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48" name="Title Text"/>
          <p:cNvSpPr txBox="1"/>
          <p:nvPr>
            <p:ph type="title"/>
          </p:nvPr>
        </p:nvSpPr>
        <p:spPr>
          <a:xfrm>
            <a:off x="630000" y="1727999"/>
            <a:ext cx="2810841" cy="1519542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3249" name="Text Placeholder 4"/>
          <p:cNvSpPr/>
          <p:nvPr>
            <p:ph type="body" sz="quarter" idx="21"/>
          </p:nvPr>
        </p:nvSpPr>
        <p:spPr>
          <a:xfrm>
            <a:off x="629999" y="3286928"/>
            <a:ext cx="2811465" cy="1044575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3250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23 Side Head (L)+ 5x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258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259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60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61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62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63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64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65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66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270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267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268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26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82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273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271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272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281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274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75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76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77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78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79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280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283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284" name="Freeform: Shape 18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86" name="Body Level One…"/>
          <p:cNvSpPr txBox="1"/>
          <p:nvPr>
            <p:ph type="body" sz="quarter" idx="1"/>
          </p:nvPr>
        </p:nvSpPr>
        <p:spPr>
          <a:xfrm>
            <a:off x="4764880" y="1273543"/>
            <a:ext cx="6806408" cy="48844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10000"/>
              </a:lnSpc>
              <a:defRPr b="1"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265953" indent="-265953">
              <a:lnSpc>
                <a:spcPct val="110000"/>
              </a:lnSpc>
              <a:defRPr b="1"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535073" indent="-269118">
              <a:lnSpc>
                <a:spcPct val="110000"/>
              </a:lnSpc>
              <a:defRPr b="1"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>
              <a:lnSpc>
                <a:spcPct val="110000"/>
              </a:lnSpc>
              <a:defRPr b="1"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>
              <a:lnSpc>
                <a:spcPct val="110000"/>
              </a:lnSpc>
              <a:defRPr b="1"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7" name="Title Text"/>
          <p:cNvSpPr txBox="1"/>
          <p:nvPr>
            <p:ph type="title"/>
          </p:nvPr>
        </p:nvSpPr>
        <p:spPr>
          <a:xfrm>
            <a:off x="630000" y="1727999"/>
            <a:ext cx="2810841" cy="1519542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3288" name="Text Placeholder 4"/>
          <p:cNvSpPr/>
          <p:nvPr>
            <p:ph type="body" sz="quarter" idx="21"/>
          </p:nvPr>
        </p:nvSpPr>
        <p:spPr>
          <a:xfrm>
            <a:off x="629999" y="3286928"/>
            <a:ext cx="2811465" cy="1044575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sp>
        <p:nvSpPr>
          <p:cNvPr id="3289" name="Text Placeholder 2"/>
          <p:cNvSpPr/>
          <p:nvPr>
            <p:ph type="body" sz="quarter" idx="22" hasCustomPrompt="1"/>
          </p:nvPr>
        </p:nvSpPr>
        <p:spPr>
          <a:xfrm>
            <a:off x="1255712" y="6481538"/>
            <a:ext cx="7507287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</a:lstStyle>
          <a:p>
            <a:pPr/>
            <a:r>
              <a:t>Source</a:t>
            </a:r>
          </a:p>
        </p:txBody>
      </p:sp>
      <p:sp>
        <p:nvSpPr>
          <p:cNvPr id="3290" name="Text Placeholder 7"/>
          <p:cNvSpPr/>
          <p:nvPr>
            <p:ph type="body" sz="quarter" idx="23"/>
          </p:nvPr>
        </p:nvSpPr>
        <p:spPr>
          <a:xfrm>
            <a:off x="4764880" y="1820814"/>
            <a:ext cx="6806408" cy="48844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10000"/>
              </a:lnSpc>
              <a:defRPr b="1" sz="1600">
                <a:latin typeface="Poppins SemiBold"/>
                <a:ea typeface="Poppins SemiBold"/>
                <a:cs typeface="Poppins SemiBold"/>
                <a:sym typeface="Poppins SemiBold"/>
              </a:defRPr>
            </a:pPr>
          </a:p>
        </p:txBody>
      </p:sp>
      <p:sp>
        <p:nvSpPr>
          <p:cNvPr id="3291" name="Text Placeholder 7"/>
          <p:cNvSpPr/>
          <p:nvPr>
            <p:ph type="body" sz="quarter" idx="24"/>
          </p:nvPr>
        </p:nvSpPr>
        <p:spPr>
          <a:xfrm>
            <a:off x="4764880" y="2368083"/>
            <a:ext cx="6806408" cy="48844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10000"/>
              </a:lnSpc>
              <a:defRPr b="1" sz="1600">
                <a:latin typeface="Poppins SemiBold"/>
                <a:ea typeface="Poppins SemiBold"/>
                <a:cs typeface="Poppins SemiBold"/>
                <a:sym typeface="Poppins SemiBold"/>
              </a:defRPr>
            </a:pPr>
          </a:p>
        </p:txBody>
      </p:sp>
      <p:sp>
        <p:nvSpPr>
          <p:cNvPr id="3292" name="Text Placeholder 32"/>
          <p:cNvSpPr/>
          <p:nvPr>
            <p:ph type="body" sz="quarter" idx="25"/>
          </p:nvPr>
        </p:nvSpPr>
        <p:spPr>
          <a:xfrm>
            <a:off x="4764880" y="3690306"/>
            <a:ext cx="1258800" cy="163893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900"/>
            </a:pPr>
          </a:p>
        </p:txBody>
      </p:sp>
      <p:sp>
        <p:nvSpPr>
          <p:cNvPr id="3293" name="Text Placeholder 32"/>
          <p:cNvSpPr/>
          <p:nvPr>
            <p:ph type="body" sz="quarter" idx="26"/>
          </p:nvPr>
        </p:nvSpPr>
        <p:spPr>
          <a:xfrm>
            <a:off x="6152419" y="3690306"/>
            <a:ext cx="1258800" cy="163893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900"/>
            </a:pPr>
          </a:p>
        </p:txBody>
      </p:sp>
      <p:sp>
        <p:nvSpPr>
          <p:cNvPr id="3294" name="Text Placeholder 32"/>
          <p:cNvSpPr/>
          <p:nvPr>
            <p:ph type="body" sz="quarter" idx="27"/>
          </p:nvPr>
        </p:nvSpPr>
        <p:spPr>
          <a:xfrm>
            <a:off x="7492841" y="3690306"/>
            <a:ext cx="1258800" cy="163893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900"/>
            </a:pPr>
          </a:p>
        </p:txBody>
      </p:sp>
      <p:sp>
        <p:nvSpPr>
          <p:cNvPr id="3295" name="Text Placeholder 32"/>
          <p:cNvSpPr/>
          <p:nvPr>
            <p:ph type="body" sz="quarter" idx="28"/>
          </p:nvPr>
        </p:nvSpPr>
        <p:spPr>
          <a:xfrm>
            <a:off x="8927500" y="3690306"/>
            <a:ext cx="1258800" cy="163893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900"/>
            </a:pPr>
          </a:p>
        </p:txBody>
      </p:sp>
      <p:sp>
        <p:nvSpPr>
          <p:cNvPr id="3296" name="Text Placeholder 32"/>
          <p:cNvSpPr/>
          <p:nvPr>
            <p:ph type="body" sz="quarter" idx="29"/>
          </p:nvPr>
        </p:nvSpPr>
        <p:spPr>
          <a:xfrm>
            <a:off x="10315039" y="3690306"/>
            <a:ext cx="1258800" cy="1638932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900"/>
            </a:pPr>
          </a:p>
        </p:txBody>
      </p:sp>
      <p:sp>
        <p:nvSpPr>
          <p:cNvPr id="3297" name="Text Placeholder 4"/>
          <p:cNvSpPr/>
          <p:nvPr>
            <p:ph type="body" sz="quarter" idx="30" hasCustomPrompt="1"/>
          </p:nvPr>
        </p:nvSpPr>
        <p:spPr>
          <a:xfrm>
            <a:off x="4764880" y="3216187"/>
            <a:ext cx="1331121" cy="410423"/>
          </a:xfrm>
          <a:prstGeom prst="rect">
            <a:avLst/>
          </a:prstGeom>
        </p:spPr>
        <p:txBody>
          <a:bodyPr/>
          <a:lstStyle>
            <a:lvl1pPr algn="l" defTabSz="990486">
              <a:spcBef>
                <a:spcPts val="500"/>
              </a:spcBef>
              <a:tabLst>
                <a:tab pos="254000" algn="l"/>
                <a:tab pos="520700" algn="l"/>
                <a:tab pos="787400" algn="l"/>
                <a:tab pos="1054100" algn="l"/>
                <a:tab pos="1308100" algn="l"/>
                <a:tab pos="1574800" algn="l"/>
                <a:tab pos="1841500" algn="l"/>
                <a:tab pos="2120900" algn="l"/>
                <a:tab pos="2374900" algn="l"/>
                <a:tab pos="2641600" algn="l"/>
                <a:tab pos="2908300" algn="l"/>
                <a:tab pos="3175000" algn="l"/>
                <a:tab pos="3441700" algn="l"/>
                <a:tab pos="3708400" algn="l"/>
                <a:tab pos="3962400" algn="l"/>
                <a:tab pos="4241800" algn="l"/>
              </a:tabLst>
              <a:defRPr b="1" sz="1188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 head</a:t>
            </a:r>
          </a:p>
        </p:txBody>
      </p:sp>
      <p:sp>
        <p:nvSpPr>
          <p:cNvPr id="3298" name="Text Placeholder 4"/>
          <p:cNvSpPr/>
          <p:nvPr>
            <p:ph type="body" sz="quarter" idx="31" hasCustomPrompt="1"/>
          </p:nvPr>
        </p:nvSpPr>
        <p:spPr>
          <a:xfrm>
            <a:off x="6152419" y="3216187"/>
            <a:ext cx="1331121" cy="410423"/>
          </a:xfrm>
          <a:prstGeom prst="rect">
            <a:avLst/>
          </a:prstGeom>
        </p:spPr>
        <p:txBody>
          <a:bodyPr/>
          <a:lstStyle>
            <a:lvl1pPr algn="l">
              <a:defRPr b="1"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3299" name="Text Placeholder 4"/>
          <p:cNvSpPr/>
          <p:nvPr>
            <p:ph type="body" sz="quarter" idx="32" hasCustomPrompt="1"/>
          </p:nvPr>
        </p:nvSpPr>
        <p:spPr>
          <a:xfrm>
            <a:off x="7492841" y="3216187"/>
            <a:ext cx="1331121" cy="410423"/>
          </a:xfrm>
          <a:prstGeom prst="rect">
            <a:avLst/>
          </a:prstGeom>
        </p:spPr>
        <p:txBody>
          <a:bodyPr/>
          <a:lstStyle>
            <a:lvl1pPr algn="l">
              <a:defRPr b="1"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3300" name="Text Placeholder 4"/>
          <p:cNvSpPr/>
          <p:nvPr>
            <p:ph type="body" sz="quarter" idx="33" hasCustomPrompt="1"/>
          </p:nvPr>
        </p:nvSpPr>
        <p:spPr>
          <a:xfrm>
            <a:off x="8927500" y="3216187"/>
            <a:ext cx="1331121" cy="410423"/>
          </a:xfrm>
          <a:prstGeom prst="rect">
            <a:avLst/>
          </a:prstGeom>
        </p:spPr>
        <p:txBody>
          <a:bodyPr/>
          <a:lstStyle>
            <a:lvl1pPr algn="l">
              <a:defRPr b="1"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3301" name="Text Placeholder 4"/>
          <p:cNvSpPr/>
          <p:nvPr>
            <p:ph type="body" sz="quarter" idx="34" hasCustomPrompt="1"/>
          </p:nvPr>
        </p:nvSpPr>
        <p:spPr>
          <a:xfrm>
            <a:off x="10315039" y="3216187"/>
            <a:ext cx="1331121" cy="410423"/>
          </a:xfrm>
          <a:prstGeom prst="rect">
            <a:avLst/>
          </a:prstGeom>
        </p:spPr>
        <p:txBody>
          <a:bodyPr/>
          <a:lstStyle>
            <a:lvl1pPr algn="l">
              <a:defRPr b="1"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Sub head</a:t>
            </a:r>
          </a:p>
        </p:txBody>
      </p:sp>
      <p:sp>
        <p:nvSpPr>
          <p:cNvPr id="3302" name="Straight Connector 5"/>
          <p:cNvSpPr/>
          <p:nvPr/>
        </p:nvSpPr>
        <p:spPr>
          <a:xfrm>
            <a:off x="4764880" y="1791402"/>
            <a:ext cx="6808959" cy="1"/>
          </a:xfrm>
          <a:prstGeom prst="line">
            <a:avLst/>
          </a:prstGeom>
          <a:ln w="19050" cap="rnd">
            <a:solidFill>
              <a:srgbClr val="231F2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303" name="Straight Connector 44"/>
          <p:cNvSpPr/>
          <p:nvPr/>
        </p:nvSpPr>
        <p:spPr>
          <a:xfrm>
            <a:off x="4764880" y="2338671"/>
            <a:ext cx="6808959" cy="1"/>
          </a:xfrm>
          <a:prstGeom prst="line">
            <a:avLst/>
          </a:prstGeom>
          <a:ln w="19050" cap="rnd">
            <a:solidFill>
              <a:srgbClr val="231F20"/>
            </a:solidFill>
            <a:prstDash val="sysDot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304" name="Rectangle 45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05" name="Rectangle 46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grpSp>
        <p:nvGrpSpPr>
          <p:cNvPr id="3309" name="Group 47"/>
          <p:cNvGrpSpPr/>
          <p:nvPr/>
        </p:nvGrpSpPr>
        <p:grpSpPr>
          <a:xfrm>
            <a:off x="-2812356" y="3286928"/>
            <a:ext cx="2430712" cy="811018"/>
            <a:chOff x="0" y="0"/>
            <a:chExt cx="2430710" cy="811017"/>
          </a:xfrm>
        </p:grpSpPr>
        <p:sp>
          <p:nvSpPr>
            <p:cNvPr id="3306" name="TextBox 48"/>
            <p:cNvSpPr txBox="1"/>
            <p:nvPr/>
          </p:nvSpPr>
          <p:spPr>
            <a:xfrm>
              <a:off x="0" y="0"/>
              <a:ext cx="206856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2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307" name="Straight Arrow Connector 49"/>
            <p:cNvSpPr/>
            <p:nvPr/>
          </p:nvSpPr>
          <p:spPr>
            <a:xfrm>
              <a:off x="2108992" y="216023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308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10" name="Picture 28" descr="Picture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24 Side Head (R)+ 1x column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318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319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20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21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22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23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24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25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26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330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327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328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32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42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333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331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332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41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334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35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36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37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38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39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40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343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344" name="Freeform: Shape 25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45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47" name="Text Placeholder 4"/>
          <p:cNvSpPr/>
          <p:nvPr>
            <p:ph type="body" sz="quarter" idx="21"/>
          </p:nvPr>
        </p:nvSpPr>
        <p:spPr>
          <a:xfrm>
            <a:off x="8762379" y="3286928"/>
            <a:ext cx="2811464" cy="1044575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sp>
        <p:nvSpPr>
          <p:cNvPr id="3348" name="Title Text"/>
          <p:cNvSpPr txBox="1"/>
          <p:nvPr>
            <p:ph type="title"/>
          </p:nvPr>
        </p:nvSpPr>
        <p:spPr>
          <a:xfrm>
            <a:off x="8763002" y="1727999"/>
            <a:ext cx="2810841" cy="1519542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3349" name="Rectangle 14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pic>
        <p:nvPicPr>
          <p:cNvPr id="335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358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359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60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61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62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63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64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65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66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370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367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368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36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82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373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371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372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81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374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75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76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77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78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79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80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383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384" name="Freeform: Shape 13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85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86" name="Slide Number"/>
          <p:cNvSpPr txBox="1"/>
          <p:nvPr>
            <p:ph type="sldNum" sz="quarter" idx="2"/>
          </p:nvPr>
        </p:nvSpPr>
        <p:spPr>
          <a:xfrm>
            <a:off x="11896129" y="6546254"/>
            <a:ext cx="127001" cy="19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389" name="Group 10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3387" name="TextBox 11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3388" name="Straight Arrow Connector 12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90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3391" name="Rectangle 17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92" name="Rectangle 18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393" name="Text Placeholder 4"/>
          <p:cNvSpPr/>
          <p:nvPr>
            <p:ph type="body" sz="quarter" idx="21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pic>
        <p:nvPicPr>
          <p:cNvPr id="3394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ank you - blue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67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268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69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0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1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2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3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4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75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279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276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277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78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1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282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280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281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90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283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4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5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6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7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8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89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92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Rectangle 26"/>
          <p:cNvSpPr/>
          <p:nvPr/>
        </p:nvSpPr>
        <p:spPr>
          <a:xfrm>
            <a:off x="-2" y="0"/>
            <a:ext cx="12196766" cy="6840538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94" name="Rectangle 17"/>
          <p:cNvSpPr/>
          <p:nvPr/>
        </p:nvSpPr>
        <p:spPr>
          <a:xfrm>
            <a:off x="-1" y="5832537"/>
            <a:ext cx="12196765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Body Level One…"/>
          <p:cNvSpPr txBox="1"/>
          <p:nvPr>
            <p:ph type="body" sz="quarter" idx="1" hasCustomPrompt="1"/>
          </p:nvPr>
        </p:nvSpPr>
        <p:spPr>
          <a:xfrm>
            <a:off x="1260000" y="2376488"/>
            <a:ext cx="4680001" cy="75575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b="1"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265953" indent="-265953" algn="l">
              <a:spcBef>
                <a:spcPts val="0"/>
              </a:spcBef>
              <a:defRPr b="1"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535073" indent="-269118" algn="l">
              <a:spcBef>
                <a:spcPts val="0"/>
              </a:spcBef>
              <a:defRPr b="1"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algn="l">
              <a:spcBef>
                <a:spcPts val="0"/>
              </a:spcBef>
              <a:defRPr b="1"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algn="l">
              <a:spcBef>
                <a:spcPts val="0"/>
              </a:spcBef>
              <a:defRPr b="1"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</a:lstStyle>
          <a:p>
            <a:pPr/>
            <a:r>
              <a:t>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299" name="Group 16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297" name="TextBox 17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298" name="Straight Arrow Connector 20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0" name="Text Placeholder 32"/>
          <p:cNvSpPr/>
          <p:nvPr>
            <p:ph type="body" sz="quarter" idx="21"/>
          </p:nvPr>
        </p:nvSpPr>
        <p:spPr>
          <a:xfrm>
            <a:off x="3433762" y="3420269"/>
            <a:ext cx="3996768" cy="1926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000">
                <a:solidFill>
                  <a:srgbClr val="FFFFFF"/>
                </a:solidFill>
              </a:defRPr>
            </a:pPr>
          </a:p>
        </p:txBody>
      </p:sp>
      <p:sp>
        <p:nvSpPr>
          <p:cNvPr id="301" name="Text Placeholder 4"/>
          <p:cNvSpPr/>
          <p:nvPr>
            <p:ph type="body" sz="quarter" idx="22"/>
          </p:nvPr>
        </p:nvSpPr>
        <p:spPr>
          <a:xfrm>
            <a:off x="1260475" y="3420269"/>
            <a:ext cx="1836000" cy="1908176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>
                <a:solidFill>
                  <a:srgbClr val="FFFFFF"/>
                </a:solidFill>
              </a:defRPr>
            </a:pPr>
          </a:p>
        </p:txBody>
      </p:sp>
      <p:sp>
        <p:nvSpPr>
          <p:cNvPr id="302" name="Rectangle 1"/>
          <p:cNvSpPr/>
          <p:nvPr/>
        </p:nvSpPr>
        <p:spPr>
          <a:xfrm>
            <a:off x="12534049" y="3384265"/>
            <a:ext cx="2349309" cy="22322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3" name="Rectangle 21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4" name="Rectangle 22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pic>
        <p:nvPicPr>
          <p:cNvPr id="305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10394" y="67468"/>
            <a:ext cx="912736" cy="608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402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403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04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05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06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07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08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09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10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414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411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412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413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26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417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415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416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25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418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19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20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21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22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23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24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427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428" name="Rectangle 5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29" name="Rectangle 6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1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/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/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/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/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/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+ footer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439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440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41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42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43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44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45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46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47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451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448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449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450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63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454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452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453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62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455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56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57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58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59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60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61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464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465" name="Freeform: Shape 5"/>
          <p:cNvSpPr/>
          <p:nvPr/>
        </p:nvSpPr>
        <p:spPr>
          <a:xfrm>
            <a:off x="-1" y="-1"/>
            <a:ext cx="1219676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66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68" name="Rectangle 8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69" name="Rectangle 9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pic>
        <p:nvPicPr>
          <p:cNvPr id="3470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able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478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479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80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81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82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83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84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85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86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490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487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488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48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02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493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491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492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01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494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95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96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97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98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499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500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503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504" name="Freeform: Shape 19"/>
          <p:cNvSpPr/>
          <p:nvPr/>
        </p:nvSpPr>
        <p:spPr>
          <a:xfrm flipH="1">
            <a:off x="-238325" y="-222734"/>
            <a:ext cx="13728105" cy="6473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46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505" name="Body Level One…"/>
          <p:cNvSpPr txBox="1"/>
          <p:nvPr>
            <p:ph type="body" sz="quarter" idx="1" hasCustomPrompt="1"/>
          </p:nvPr>
        </p:nvSpPr>
        <p:spPr>
          <a:xfrm>
            <a:off x="1255712" y="6481538"/>
            <a:ext cx="7507288" cy="3590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1pPr>
            <a:lvl2pPr marL="151973" indent="-151973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2pPr>
            <a:lvl3pPr marL="419736" indent="-153782"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3pPr>
            <a:lvl4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4pPr>
            <a:lvl5pPr algn="l">
              <a:lnSpc>
                <a:spcPct val="110000"/>
              </a:lnSpc>
              <a:spcBef>
                <a:spcPts val="300"/>
              </a:spcBef>
              <a:defRPr cap="none" sz="800">
                <a:solidFill>
                  <a:srgbClr val="FFFFFF"/>
                </a:solidFill>
              </a:defRPr>
            </a:lvl5pPr>
          </a:lstStyle>
          <a:p>
            <a:pPr/>
            <a:r>
              <a:t>Source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509" name="Group 16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3507" name="TextBox 17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3508" name="Straight Arrow Connector 18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510" name="Title Text"/>
          <p:cNvSpPr txBox="1"/>
          <p:nvPr>
            <p:ph type="title"/>
          </p:nvPr>
        </p:nvSpPr>
        <p:spPr>
          <a:xfrm>
            <a:off x="630000" y="0"/>
            <a:ext cx="10314000" cy="864000"/>
          </a:xfrm>
          <a:prstGeom prst="rect">
            <a:avLst/>
          </a:prstGeom>
        </p:spPr>
        <p:txBody>
          <a:bodyPr anchor="b"/>
          <a:lstStyle>
            <a:lvl1pPr algn="l"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3511" name="Rectangle 14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512" name="Text Placeholder 32"/>
          <p:cNvSpPr/>
          <p:nvPr>
            <p:ph type="body" sz="quarter" idx="21"/>
          </p:nvPr>
        </p:nvSpPr>
        <p:spPr>
          <a:xfrm>
            <a:off x="1260000" y="5399999"/>
            <a:ext cx="4702495" cy="900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200"/>
            </a:pPr>
          </a:p>
        </p:txBody>
      </p:sp>
      <p:sp>
        <p:nvSpPr>
          <p:cNvPr id="3513" name="Text Placeholder 4"/>
          <p:cNvSpPr/>
          <p:nvPr>
            <p:ph type="body" sz="quarter" idx="22"/>
          </p:nvPr>
        </p:nvSpPr>
        <p:spPr>
          <a:xfrm>
            <a:off x="630000" y="900000"/>
            <a:ext cx="8140701" cy="360001"/>
          </a:xfrm>
          <a:prstGeom prst="rect">
            <a:avLst/>
          </a:prstGeom>
        </p:spPr>
        <p:txBody>
          <a:bodyPr anchor="t"/>
          <a:lstStyle/>
          <a:p>
            <a:pPr algn="l">
              <a:defRPr sz="1800"/>
            </a:pPr>
          </a:p>
        </p:txBody>
      </p:sp>
      <p:sp>
        <p:nvSpPr>
          <p:cNvPr id="3514" name="Rectangle 22"/>
          <p:cNvSpPr/>
          <p:nvPr/>
        </p:nvSpPr>
        <p:spPr>
          <a:xfrm>
            <a:off x="-2374171" y="16866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pic>
        <p:nvPicPr>
          <p:cNvPr id="3515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ank you - yellow">
    <p:bg>
      <p:bgPr>
        <a:solidFill>
          <a:srgbClr val="23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1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1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1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2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2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2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2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2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2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2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2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2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3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3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Rectangle 22"/>
          <p:cNvSpPr/>
          <p:nvPr/>
        </p:nvSpPr>
        <p:spPr>
          <a:xfrm>
            <a:off x="-2" y="0"/>
            <a:ext cx="12196766" cy="6840538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0" name="Rectangle 17"/>
          <p:cNvSpPr/>
          <p:nvPr/>
        </p:nvSpPr>
        <p:spPr>
          <a:xfrm>
            <a:off x="-1" y="5832537"/>
            <a:ext cx="12196765" cy="10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2" name="Body Level One…"/>
          <p:cNvSpPr txBox="1"/>
          <p:nvPr>
            <p:ph type="body" sz="quarter" idx="1" hasCustomPrompt="1"/>
          </p:nvPr>
        </p:nvSpPr>
        <p:spPr>
          <a:xfrm>
            <a:off x="1260000" y="2376488"/>
            <a:ext cx="4680001" cy="75575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b="1"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265953" indent="-265953" algn="l">
              <a:spcBef>
                <a:spcPts val="0"/>
              </a:spcBef>
              <a:defRPr b="1"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535073" indent="-269118" algn="l">
              <a:spcBef>
                <a:spcPts val="0"/>
              </a:spcBef>
              <a:defRPr b="1"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algn="l">
              <a:spcBef>
                <a:spcPts val="0"/>
              </a:spcBef>
              <a:defRPr b="1"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algn="l">
              <a:spcBef>
                <a:spcPts val="0"/>
              </a:spcBef>
              <a:defRPr b="1"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</a:lstStyle>
          <a:p>
            <a:pPr/>
            <a:r>
              <a:t>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345" name="Group 16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343" name="TextBox 17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344" name="Straight Arrow Connector 20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6" name="Text Placeholder 32"/>
          <p:cNvSpPr/>
          <p:nvPr>
            <p:ph type="body" sz="quarter" idx="21"/>
          </p:nvPr>
        </p:nvSpPr>
        <p:spPr>
          <a:xfrm>
            <a:off x="3433762" y="3420269"/>
            <a:ext cx="3996768" cy="1926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000">
                <a:solidFill>
                  <a:srgbClr val="FFFFFF"/>
                </a:solidFill>
              </a:defRPr>
            </a:pPr>
          </a:p>
        </p:txBody>
      </p:sp>
      <p:sp>
        <p:nvSpPr>
          <p:cNvPr id="347" name="Text Placeholder 4"/>
          <p:cNvSpPr/>
          <p:nvPr>
            <p:ph type="body" sz="quarter" idx="22"/>
          </p:nvPr>
        </p:nvSpPr>
        <p:spPr>
          <a:xfrm>
            <a:off x="1260475" y="3420269"/>
            <a:ext cx="1836000" cy="1908176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>
                <a:solidFill>
                  <a:srgbClr val="FFFFFF"/>
                </a:solidFill>
              </a:defRPr>
            </a:pPr>
          </a:p>
        </p:txBody>
      </p:sp>
      <p:sp>
        <p:nvSpPr>
          <p:cNvPr id="348" name="Rectangle 1"/>
          <p:cNvSpPr/>
          <p:nvPr/>
        </p:nvSpPr>
        <p:spPr>
          <a:xfrm>
            <a:off x="12534049" y="3384265"/>
            <a:ext cx="2349309" cy="22322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9" name="Rectangle 14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50" name="Rectangle 15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51" name="Rectangle 21"/>
          <p:cNvSpPr/>
          <p:nvPr/>
        </p:nvSpPr>
        <p:spPr>
          <a:xfrm>
            <a:off x="12540208" y="3375592"/>
            <a:ext cx="2349309" cy="22322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pic>
        <p:nvPicPr>
          <p:cNvPr id="352" name="Picture 23" descr="Picture 2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ank you - whi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60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361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62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63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64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65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66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67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68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372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369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370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7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4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375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373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374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83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376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77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78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79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80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81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382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385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Rectangle 17"/>
          <p:cNvSpPr/>
          <p:nvPr/>
        </p:nvSpPr>
        <p:spPr>
          <a:xfrm flipH="1">
            <a:off x="-1" y="5328444"/>
            <a:ext cx="12196763" cy="1512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8" name="Body Level One…"/>
          <p:cNvSpPr txBox="1"/>
          <p:nvPr>
            <p:ph type="body" sz="quarter" idx="1" hasCustomPrompt="1"/>
          </p:nvPr>
        </p:nvSpPr>
        <p:spPr>
          <a:xfrm>
            <a:off x="1260000" y="2376488"/>
            <a:ext cx="4680001" cy="75575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b="1" sz="4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265953" indent="-265953" algn="l">
              <a:spcBef>
                <a:spcPts val="0"/>
              </a:spcBef>
              <a:defRPr b="1" sz="48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535073" indent="-269118" algn="l">
              <a:spcBef>
                <a:spcPts val="0"/>
              </a:spcBef>
              <a:defRPr b="1" sz="48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algn="l">
              <a:spcBef>
                <a:spcPts val="0"/>
              </a:spcBef>
              <a:defRPr b="1" sz="48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algn="l">
              <a:spcBef>
                <a:spcPts val="0"/>
              </a:spcBef>
              <a:defRPr b="1" sz="4800">
                <a:latin typeface="Poppins SemiBold"/>
                <a:ea typeface="Poppins SemiBold"/>
                <a:cs typeface="Poppins SemiBold"/>
                <a:sym typeface="Poppins SemiBold"/>
              </a:defRPr>
            </a:lvl5pPr>
          </a:lstStyle>
          <a:p>
            <a:pPr/>
            <a:r>
              <a:t>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391" name="Group 16"/>
          <p:cNvGrpSpPr/>
          <p:nvPr/>
        </p:nvGrpSpPr>
        <p:grpSpPr>
          <a:xfrm>
            <a:off x="-1884792" y="922854"/>
            <a:ext cx="1503097" cy="245110"/>
            <a:chOff x="0" y="0"/>
            <a:chExt cx="1503095" cy="245109"/>
          </a:xfrm>
        </p:grpSpPr>
        <p:sp>
          <p:nvSpPr>
            <p:cNvPr id="389" name="TextBox 17"/>
            <p:cNvSpPr txBox="1"/>
            <p:nvPr/>
          </p:nvSpPr>
          <p:spPr>
            <a:xfrm>
              <a:off x="0" y="0"/>
              <a:ext cx="1144599" cy="245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Short sub-head</a:t>
              </a:r>
            </a:p>
          </p:txBody>
        </p:sp>
        <p:sp>
          <p:nvSpPr>
            <p:cNvPr id="390" name="Straight Arrow Connector 20"/>
            <p:cNvSpPr/>
            <p:nvPr/>
          </p:nvSpPr>
          <p:spPr>
            <a:xfrm>
              <a:off x="1203020" y="143171"/>
              <a:ext cx="300076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92" name="Text Placeholder 32"/>
          <p:cNvSpPr/>
          <p:nvPr>
            <p:ph type="body" sz="quarter" idx="21"/>
          </p:nvPr>
        </p:nvSpPr>
        <p:spPr>
          <a:xfrm>
            <a:off x="3433762" y="3420269"/>
            <a:ext cx="3996768" cy="1926001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000"/>
            </a:pPr>
          </a:p>
        </p:txBody>
      </p:sp>
      <p:sp>
        <p:nvSpPr>
          <p:cNvPr id="393" name="Text Placeholder 4"/>
          <p:cNvSpPr/>
          <p:nvPr>
            <p:ph type="body" sz="quarter" idx="22"/>
          </p:nvPr>
        </p:nvSpPr>
        <p:spPr>
          <a:xfrm>
            <a:off x="1260475" y="3420269"/>
            <a:ext cx="1836000" cy="1908176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ct val="110000"/>
              </a:lnSpc>
              <a:defRPr cap="none" sz="1400"/>
            </a:pPr>
          </a:p>
        </p:txBody>
      </p:sp>
      <p:sp>
        <p:nvSpPr>
          <p:cNvPr id="394" name="Rectangle 15"/>
          <p:cNvSpPr/>
          <p:nvPr/>
        </p:nvSpPr>
        <p:spPr>
          <a:xfrm>
            <a:off x="12534049" y="3384265"/>
            <a:ext cx="2349309" cy="22322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95" name="Rectangle 21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96" name="Rectangle 22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47.xml"/><Relationship Id="rId52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1.xml"/><Relationship Id="rId56" Type="http://schemas.openxmlformats.org/officeDocument/2006/relationships/slideLayout" Target="../slideLayouts/slideLayout52.xml"/><Relationship Id="rId57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4.xml"/><Relationship Id="rId59" Type="http://schemas.openxmlformats.org/officeDocument/2006/relationships/slideLayout" Target="../slideLayouts/slideLayout55.xml"/><Relationship Id="rId60" Type="http://schemas.openxmlformats.org/officeDocument/2006/relationships/slideLayout" Target="../slideLayouts/slideLayout56.xml"/><Relationship Id="rId61" Type="http://schemas.openxmlformats.org/officeDocument/2006/relationships/slideLayout" Target="../slideLayouts/slideLayout57.xml"/><Relationship Id="rId62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1.xml"/><Relationship Id="rId66" Type="http://schemas.openxmlformats.org/officeDocument/2006/relationships/slideLayout" Target="../slideLayouts/slideLayout62.xml"/><Relationship Id="rId67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66.xml"/><Relationship Id="rId71" Type="http://schemas.openxmlformats.org/officeDocument/2006/relationships/slideLayout" Target="../slideLayouts/slideLayout67.xml"/><Relationship Id="rId72" Type="http://schemas.openxmlformats.org/officeDocument/2006/relationships/slideLayout" Target="../slideLayouts/slideLayout68.xml"/><Relationship Id="rId73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1.xml"/><Relationship Id="rId76" Type="http://schemas.openxmlformats.org/officeDocument/2006/relationships/slideLayout" Target="../slideLayouts/slideLayout7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9946" y="3418544"/>
            <a:ext cx="559600" cy="6239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" name="TextBox 8"/>
          <p:cNvSpPr txBox="1"/>
          <p:nvPr/>
        </p:nvSpPr>
        <p:spPr>
          <a:xfrm>
            <a:off x="12507927" y="4138348"/>
            <a:ext cx="2735470" cy="103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5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CHANGE HEADER/BACKGROUND COLOR 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O</a:t>
            </a:r>
            <a:r>
              <a:t>n the &lt;Design&gt; tab, select </a:t>
            </a:r>
            <a:br/>
            <a:r>
              <a:t>Format Background  |  Solid Fill</a:t>
            </a:r>
          </a:p>
          <a:p>
            <a:pPr>
              <a:spcBef>
                <a:spcPts val="5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From the dropdown, pick colors </a:t>
            </a:r>
            <a:br/>
            <a:r>
              <a:t>from top row only.</a:t>
            </a:r>
          </a:p>
        </p:txBody>
      </p:sp>
      <p:sp>
        <p:nvSpPr>
          <p:cNvPr id="4" name="Oval 11"/>
          <p:cNvSpPr/>
          <p:nvPr/>
        </p:nvSpPr>
        <p:spPr>
          <a:xfrm>
            <a:off x="12579946" y="5098931"/>
            <a:ext cx="252063" cy="251329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5" name="Oval 24"/>
          <p:cNvSpPr/>
          <p:nvPr/>
        </p:nvSpPr>
        <p:spPr>
          <a:xfrm>
            <a:off x="12903137" y="5098931"/>
            <a:ext cx="252063" cy="25132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6" name="Oval 25"/>
          <p:cNvSpPr/>
          <p:nvPr/>
        </p:nvSpPr>
        <p:spPr>
          <a:xfrm>
            <a:off x="13227214" y="5098931"/>
            <a:ext cx="252063" cy="25132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7" name="Oval 26"/>
          <p:cNvSpPr/>
          <p:nvPr/>
        </p:nvSpPr>
        <p:spPr>
          <a:xfrm>
            <a:off x="13551292" y="5098931"/>
            <a:ext cx="252063" cy="25132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8" name="Oval 27"/>
          <p:cNvSpPr/>
          <p:nvPr/>
        </p:nvSpPr>
        <p:spPr>
          <a:xfrm>
            <a:off x="13875370" y="5098931"/>
            <a:ext cx="252063" cy="25132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9" name="Oval 28"/>
          <p:cNvSpPr/>
          <p:nvPr/>
        </p:nvSpPr>
        <p:spPr>
          <a:xfrm>
            <a:off x="14199449" y="5098931"/>
            <a:ext cx="252063" cy="25132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0" name="Oval 29"/>
          <p:cNvSpPr/>
          <p:nvPr/>
        </p:nvSpPr>
        <p:spPr>
          <a:xfrm>
            <a:off x="14522471" y="5098931"/>
            <a:ext cx="252063" cy="25132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11" name="TextBox 30"/>
          <p:cNvSpPr txBox="1"/>
          <p:nvPr/>
        </p:nvSpPr>
        <p:spPr>
          <a:xfrm>
            <a:off x="12507927" y="260714"/>
            <a:ext cx="2879487" cy="144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800" tIns="71800" rIns="71800" bIns="71800">
            <a:spAutoFit/>
          </a:bodyPr>
          <a:lstStyle/>
          <a:p>
            <a:pPr>
              <a:spcBef>
                <a:spcPts val="300"/>
              </a:spcBef>
              <a:defRPr b="1" sz="900">
                <a:solidFill>
                  <a:srgbClr val="A6A6A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REDUCE IMAGE SIZE</a:t>
            </a:r>
          </a:p>
          <a:p>
            <a:pPr>
              <a:spcBef>
                <a:spcPts val="300"/>
              </a:spcBef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the image you want to compress, then: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Go to &lt;Picture Tools Format&gt; tab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&lt;Compress Pictures&gt; command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 &lt;Compression options&gt;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Select &lt;Resolution&gt; </a:t>
            </a:r>
          </a:p>
          <a:p>
            <a:pPr marL="228600" indent="-228600">
              <a:spcBef>
                <a:spcPts val="300"/>
              </a:spcBef>
              <a:buSzPct val="100000"/>
              <a:buAutoNum type="arabicPeriod" startAt="1"/>
              <a:defRPr sz="800">
                <a:solidFill>
                  <a:srgbClr val="A6A6A6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Click &lt;OK&gt;</a:t>
            </a:r>
          </a:p>
        </p:txBody>
      </p:sp>
      <p:grpSp>
        <p:nvGrpSpPr>
          <p:cNvPr id="15" name="Group 19"/>
          <p:cNvGrpSpPr/>
          <p:nvPr/>
        </p:nvGrpSpPr>
        <p:grpSpPr>
          <a:xfrm>
            <a:off x="-2812356" y="2487036"/>
            <a:ext cx="2430712" cy="811018"/>
            <a:chOff x="0" y="0"/>
            <a:chExt cx="2430710" cy="811017"/>
          </a:xfrm>
        </p:grpSpPr>
        <p:sp>
          <p:nvSpPr>
            <p:cNvPr id="12" name="TextBox 21"/>
            <p:cNvSpPr txBox="1"/>
            <p:nvPr/>
          </p:nvSpPr>
          <p:spPr>
            <a:xfrm>
              <a:off x="0" y="0"/>
              <a:ext cx="2068560" cy="50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100">
                  <a:solidFill>
                    <a:srgbClr val="A6A6A6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t>Use “increase list level” </a:t>
              </a:r>
              <a:br/>
              <a:r>
                <a:t>to toggle font style</a:t>
              </a:r>
            </a:p>
          </p:txBody>
        </p:sp>
        <p:sp>
          <p:nvSpPr>
            <p:cNvPr id="13" name="Straight Arrow Connector 22"/>
            <p:cNvSpPr/>
            <p:nvPr/>
          </p:nvSpPr>
          <p:spPr>
            <a:xfrm>
              <a:off x="2108992" y="216024"/>
              <a:ext cx="321719" cy="1"/>
            </a:xfrm>
            <a:prstGeom prst="line">
              <a:avLst/>
            </a:prstGeom>
            <a:noFill/>
            <a:ln w="28575" cap="flat">
              <a:solidFill>
                <a:srgbClr val="221E1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4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11535" y="51891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" name="Group 9"/>
          <p:cNvGrpSpPr/>
          <p:nvPr/>
        </p:nvGrpSpPr>
        <p:grpSpPr>
          <a:xfrm>
            <a:off x="-2302743" y="1733781"/>
            <a:ext cx="1921048" cy="565113"/>
            <a:chOff x="0" y="0"/>
            <a:chExt cx="1921047" cy="565112"/>
          </a:xfrm>
        </p:grpSpPr>
        <p:grpSp>
          <p:nvGrpSpPr>
            <p:cNvPr id="18" name="Group 16"/>
            <p:cNvGrpSpPr/>
            <p:nvPr/>
          </p:nvGrpSpPr>
          <p:grpSpPr>
            <a:xfrm>
              <a:off x="93916" y="-1"/>
              <a:ext cx="1827132" cy="410211"/>
              <a:chOff x="0" y="0"/>
              <a:chExt cx="1827131" cy="410209"/>
            </a:xfrm>
          </p:grpSpPr>
          <p:sp>
            <p:nvSpPr>
              <p:cNvPr id="16" name="TextBox 17"/>
              <p:cNvSpPr txBox="1"/>
              <p:nvPr/>
            </p:nvSpPr>
            <p:spPr>
              <a:xfrm>
                <a:off x="0" y="0"/>
                <a:ext cx="1468634" cy="410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defRPr sz="900">
                    <a:solidFill>
                      <a:srgbClr val="A6A6A6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lvl1pPr>
              </a:lstStyle>
              <a:p>
                <a:pPr/>
                <a:r>
                  <a:t>Pick a color to match or compliment the footer</a:t>
                </a:r>
              </a:p>
            </p:txBody>
          </p:sp>
          <p:sp>
            <p:nvSpPr>
              <p:cNvPr id="17" name="Straight Arrow Connector 18"/>
              <p:cNvSpPr/>
              <p:nvPr/>
            </p:nvSpPr>
            <p:spPr>
              <a:xfrm>
                <a:off x="1527056" y="143171"/>
                <a:ext cx="300076" cy="1"/>
              </a:xfrm>
              <a:prstGeom prst="line">
                <a:avLst/>
              </a:prstGeom>
              <a:noFill/>
              <a:ln w="28575" cap="flat">
                <a:solidFill>
                  <a:srgbClr val="221E1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6" name="Group 31"/>
            <p:cNvGrpSpPr/>
            <p:nvPr/>
          </p:nvGrpSpPr>
          <p:grpSpPr>
            <a:xfrm>
              <a:off x="0" y="390514"/>
              <a:ext cx="1524579" cy="174599"/>
              <a:chOff x="0" y="0"/>
              <a:chExt cx="1524578" cy="174598"/>
            </a:xfrm>
          </p:grpSpPr>
          <p:sp>
            <p:nvSpPr>
              <p:cNvPr id="19" name="Oval 32"/>
              <p:cNvSpPr/>
              <p:nvPr/>
            </p:nvSpPr>
            <p:spPr>
              <a:xfrm>
                <a:off x="0" y="-1"/>
                <a:ext cx="175107" cy="174600"/>
              </a:xfrm>
              <a:prstGeom prst="ellipse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0" name="Oval 33"/>
              <p:cNvSpPr/>
              <p:nvPr/>
            </p:nvSpPr>
            <p:spPr>
              <a:xfrm>
                <a:off x="224520" y="-1"/>
                <a:ext cx="175107" cy="1746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1" name="Oval 34"/>
              <p:cNvSpPr/>
              <p:nvPr/>
            </p:nvSpPr>
            <p:spPr>
              <a:xfrm>
                <a:off x="449657" y="-1"/>
                <a:ext cx="175107" cy="1746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2" name="Oval 35"/>
              <p:cNvSpPr/>
              <p:nvPr/>
            </p:nvSpPr>
            <p:spPr>
              <a:xfrm>
                <a:off x="674793" y="-1"/>
                <a:ext cx="175107" cy="174600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3" name="Oval 36"/>
              <p:cNvSpPr/>
              <p:nvPr/>
            </p:nvSpPr>
            <p:spPr>
              <a:xfrm>
                <a:off x="899930" y="-1"/>
                <a:ext cx="175107" cy="174600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4" name="Oval 37"/>
              <p:cNvSpPr/>
              <p:nvPr/>
            </p:nvSpPr>
            <p:spPr>
              <a:xfrm>
                <a:off x="1125069" y="-1"/>
                <a:ext cx="175107" cy="1746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  <p:sp>
            <p:nvSpPr>
              <p:cNvPr id="25" name="Oval 38"/>
              <p:cNvSpPr/>
              <p:nvPr/>
            </p:nvSpPr>
            <p:spPr>
              <a:xfrm>
                <a:off x="1349472" y="-1"/>
                <a:ext cx="175107" cy="174600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900">
                    <a:solidFill>
                      <a:srgbClr val="FFFFFF"/>
                    </a:solidFill>
                    <a:latin typeface="Poppins Light"/>
                    <a:ea typeface="Poppins Light"/>
                    <a:cs typeface="Poppins Light"/>
                    <a:sym typeface="Poppins Light"/>
                  </a:defRPr>
                </a:pPr>
              </a:p>
            </p:txBody>
          </p:sp>
        </p:grpSp>
      </p:grpSp>
      <p:pic>
        <p:nvPicPr>
          <p:cNvPr id="28" name="Picture 39" descr="Pictur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0394" y="127755"/>
            <a:ext cx="912736" cy="60849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Rectangle 17"/>
          <p:cNvSpPr/>
          <p:nvPr/>
        </p:nvSpPr>
        <p:spPr>
          <a:xfrm>
            <a:off x="-1" y="4839861"/>
            <a:ext cx="12196765" cy="2000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732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73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11375689" y="6520448"/>
            <a:ext cx="127001" cy="1905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pc="-19" sz="1000"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" name="Body Level One…"/>
          <p:cNvSpPr txBox="1"/>
          <p:nvPr>
            <p:ph type="body" idx="1" hasCustomPrompt="1"/>
          </p:nvPr>
        </p:nvSpPr>
        <p:spPr>
          <a:xfrm>
            <a:off x="622923" y="590122"/>
            <a:ext cx="10950920" cy="2341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622923" y="2931685"/>
            <a:ext cx="10950920" cy="190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3" name="[T2O] TextBox 4"/>
          <p:cNvSpPr/>
          <p:nvPr/>
        </p:nvSpPr>
        <p:spPr>
          <a:xfrm>
            <a:off x="12934060" y="5094832"/>
            <a:ext cx="190840" cy="253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3" y="0"/>
                </a:moveTo>
                <a:lnTo>
                  <a:pt x="3972" y="0"/>
                </a:lnTo>
                <a:lnTo>
                  <a:pt x="10832" y="8405"/>
                </a:lnTo>
                <a:lnTo>
                  <a:pt x="17731" y="0"/>
                </a:lnTo>
                <a:lnTo>
                  <a:pt x="21035" y="0"/>
                </a:lnTo>
                <a:lnTo>
                  <a:pt x="12490" y="10437"/>
                </a:lnTo>
                <a:lnTo>
                  <a:pt x="21600" y="21600"/>
                </a:lnTo>
                <a:lnTo>
                  <a:pt x="18252" y="21600"/>
                </a:lnTo>
                <a:lnTo>
                  <a:pt x="10813" y="12485"/>
                </a:lnTo>
                <a:lnTo>
                  <a:pt x="3349" y="21600"/>
                </a:lnTo>
                <a:lnTo>
                  <a:pt x="0" y="21600"/>
                </a:lnTo>
                <a:lnTo>
                  <a:pt x="9152" y="10451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4" name="[T2O] TextBox 4"/>
          <p:cNvSpPr/>
          <p:nvPr/>
        </p:nvSpPr>
        <p:spPr>
          <a:xfrm>
            <a:off x="12615105" y="5094832"/>
            <a:ext cx="190840" cy="253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3" y="0"/>
                </a:moveTo>
                <a:lnTo>
                  <a:pt x="3972" y="0"/>
                </a:lnTo>
                <a:lnTo>
                  <a:pt x="10832" y="8405"/>
                </a:lnTo>
                <a:lnTo>
                  <a:pt x="17731" y="0"/>
                </a:lnTo>
                <a:lnTo>
                  <a:pt x="21035" y="0"/>
                </a:lnTo>
                <a:lnTo>
                  <a:pt x="12490" y="10437"/>
                </a:lnTo>
                <a:lnTo>
                  <a:pt x="21600" y="21600"/>
                </a:lnTo>
                <a:lnTo>
                  <a:pt x="18252" y="21600"/>
                </a:lnTo>
                <a:lnTo>
                  <a:pt x="10813" y="12485"/>
                </a:lnTo>
                <a:lnTo>
                  <a:pt x="3349" y="21600"/>
                </a:lnTo>
                <a:lnTo>
                  <a:pt x="0" y="21600"/>
                </a:lnTo>
                <a:lnTo>
                  <a:pt x="9152" y="10451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5" name="Rectangle 13"/>
          <p:cNvSpPr/>
          <p:nvPr/>
        </p:nvSpPr>
        <p:spPr>
          <a:xfrm>
            <a:off x="-2398323" y="1656072"/>
            <a:ext cx="2160000" cy="7429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  <p:sp>
        <p:nvSpPr>
          <p:cNvPr id="36" name="Rectangle 15"/>
          <p:cNvSpPr/>
          <p:nvPr/>
        </p:nvSpPr>
        <p:spPr>
          <a:xfrm>
            <a:off x="-2398323" y="2420186"/>
            <a:ext cx="2160000" cy="1072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3" r:id="rId39"/>
    <p:sldLayoutId id="2147483684" r:id="rId40"/>
    <p:sldLayoutId id="214748368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1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699" r:id="rId55"/>
    <p:sldLayoutId id="2147483700" r:id="rId56"/>
    <p:sldLayoutId id="2147483701" r:id="rId57"/>
    <p:sldLayoutId id="2147483702" r:id="rId58"/>
    <p:sldLayoutId id="2147483703" r:id="rId59"/>
    <p:sldLayoutId id="2147483704" r:id="rId60"/>
    <p:sldLayoutId id="2147483705" r:id="rId61"/>
    <p:sldLayoutId id="2147483706" r:id="rId62"/>
    <p:sldLayoutId id="2147483707" r:id="rId63"/>
    <p:sldLayoutId id="2147483708" r:id="rId64"/>
    <p:sldLayoutId id="2147483709" r:id="rId65"/>
    <p:sldLayoutId id="2147483710" r:id="rId66"/>
    <p:sldLayoutId id="2147483711" r:id="rId67"/>
    <p:sldLayoutId id="2147483712" r:id="rId68"/>
    <p:sldLayoutId id="2147483713" r:id="rId69"/>
    <p:sldLayoutId id="2147483714" r:id="rId70"/>
    <p:sldLayoutId id="2147483715" r:id="rId71"/>
    <p:sldLayoutId id="2147483716" r:id="rId72"/>
    <p:sldLayoutId id="2147483717" r:id="rId73"/>
    <p:sldLayoutId id="2147483718" r:id="rId74"/>
    <p:sldLayoutId id="2147483719" r:id="rId75"/>
    <p:sldLayoutId id="2147483720" r:id="rId76"/>
  </p:sldLayoutIdLst>
  <p:transition xmlns:p14="http://schemas.microsoft.com/office/powerpoint/2010/main" spd="med" advClick="1"/>
  <p:txStyles>
    <p:titleStyle>
      <a:lvl1pPr marL="0" marR="0" indent="0" algn="ctr" defTabSz="10161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7200" u="none">
          <a:solidFill>
            <a:srgbClr val="231F20"/>
          </a:solidFill>
          <a:uFillTx/>
          <a:latin typeface="Poppins SemiBold"/>
          <a:ea typeface="Poppins SemiBold"/>
          <a:cs typeface="Poppins SemiBold"/>
          <a:sym typeface="Poppins SemiBold"/>
        </a:defRPr>
      </a:lvl1pPr>
      <a:lvl2pPr marL="0" marR="0" indent="0" algn="ctr" defTabSz="10161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7200" u="none">
          <a:solidFill>
            <a:srgbClr val="231F20"/>
          </a:solidFill>
          <a:uFillTx/>
          <a:latin typeface="Poppins SemiBold"/>
          <a:ea typeface="Poppins SemiBold"/>
          <a:cs typeface="Poppins SemiBold"/>
          <a:sym typeface="Poppins SemiBold"/>
        </a:defRPr>
      </a:lvl2pPr>
      <a:lvl3pPr marL="0" marR="0" indent="0" algn="ctr" defTabSz="10161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7200" u="none">
          <a:solidFill>
            <a:srgbClr val="231F20"/>
          </a:solidFill>
          <a:uFillTx/>
          <a:latin typeface="Poppins SemiBold"/>
          <a:ea typeface="Poppins SemiBold"/>
          <a:cs typeface="Poppins SemiBold"/>
          <a:sym typeface="Poppins SemiBold"/>
        </a:defRPr>
      </a:lvl3pPr>
      <a:lvl4pPr marL="0" marR="0" indent="0" algn="ctr" defTabSz="10161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7200" u="none">
          <a:solidFill>
            <a:srgbClr val="231F20"/>
          </a:solidFill>
          <a:uFillTx/>
          <a:latin typeface="Poppins SemiBold"/>
          <a:ea typeface="Poppins SemiBold"/>
          <a:cs typeface="Poppins SemiBold"/>
          <a:sym typeface="Poppins SemiBold"/>
        </a:defRPr>
      </a:lvl4pPr>
      <a:lvl5pPr marL="0" marR="0" indent="0" algn="ctr" defTabSz="10161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7200" u="none">
          <a:solidFill>
            <a:srgbClr val="231F20"/>
          </a:solidFill>
          <a:uFillTx/>
          <a:latin typeface="Poppins SemiBold"/>
          <a:ea typeface="Poppins SemiBold"/>
          <a:cs typeface="Poppins SemiBold"/>
          <a:sym typeface="Poppins SemiBold"/>
        </a:defRPr>
      </a:lvl5pPr>
      <a:lvl6pPr marL="0" marR="0" indent="0" algn="ctr" defTabSz="10161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7200" u="none">
          <a:solidFill>
            <a:srgbClr val="231F20"/>
          </a:solidFill>
          <a:uFillTx/>
          <a:latin typeface="Poppins SemiBold"/>
          <a:ea typeface="Poppins SemiBold"/>
          <a:cs typeface="Poppins SemiBold"/>
          <a:sym typeface="Poppins SemiBold"/>
        </a:defRPr>
      </a:lvl6pPr>
      <a:lvl7pPr marL="0" marR="0" indent="0" algn="ctr" defTabSz="10161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7200" u="none">
          <a:solidFill>
            <a:srgbClr val="231F20"/>
          </a:solidFill>
          <a:uFillTx/>
          <a:latin typeface="Poppins SemiBold"/>
          <a:ea typeface="Poppins SemiBold"/>
          <a:cs typeface="Poppins SemiBold"/>
          <a:sym typeface="Poppins SemiBold"/>
        </a:defRPr>
      </a:lvl7pPr>
      <a:lvl8pPr marL="0" marR="0" indent="0" algn="ctr" defTabSz="10161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7200" u="none">
          <a:solidFill>
            <a:srgbClr val="231F20"/>
          </a:solidFill>
          <a:uFillTx/>
          <a:latin typeface="Poppins SemiBold"/>
          <a:ea typeface="Poppins SemiBold"/>
          <a:cs typeface="Poppins SemiBold"/>
          <a:sym typeface="Poppins SemiBold"/>
        </a:defRPr>
      </a:lvl8pPr>
      <a:lvl9pPr marL="0" marR="0" indent="0" algn="ctr" defTabSz="101615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7200" u="none">
          <a:solidFill>
            <a:srgbClr val="231F20"/>
          </a:solidFill>
          <a:uFillTx/>
          <a:latin typeface="Poppins SemiBold"/>
          <a:ea typeface="Poppins SemiBold"/>
          <a:cs typeface="Poppins SemiBold"/>
          <a:sym typeface="Poppins SemiBold"/>
        </a:defRPr>
      </a:lvl9pPr>
    </p:titleStyle>
    <p:bodyStyle>
      <a:lvl1pPr marL="0" marR="0" indent="0" algn="ctr" defTabSz="1000490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>
          <a:tab pos="266700" algn="l"/>
          <a:tab pos="533400" algn="l"/>
          <a:tab pos="800100" algn="l"/>
          <a:tab pos="1066800" algn="l"/>
          <a:tab pos="1333500" algn="l"/>
          <a:tab pos="1600200" algn="l"/>
          <a:tab pos="1866900" algn="l"/>
          <a:tab pos="2146300" algn="l"/>
          <a:tab pos="2400300" algn="l"/>
          <a:tab pos="2679700" algn="l"/>
          <a:tab pos="2946400" algn="l"/>
          <a:tab pos="3213100" algn="l"/>
          <a:tab pos="3479800" algn="l"/>
          <a:tab pos="3746500" algn="l"/>
          <a:tab pos="4013200" algn="l"/>
          <a:tab pos="4292600" algn="l"/>
        </a:tabLst>
        <a:defRPr b="0" baseline="0" cap="all" i="0" spc="0" strike="noStrike" sz="6600" u="none">
          <a:solidFill>
            <a:srgbClr val="231F20"/>
          </a:solidFill>
          <a:uFillTx/>
          <a:latin typeface="Poppins Light"/>
          <a:ea typeface="Poppins Light"/>
          <a:cs typeface="Poppins Light"/>
          <a:sym typeface="Poppins Light"/>
        </a:defRPr>
      </a:lvl1pPr>
      <a:lvl2pPr marL="365685" marR="0" indent="-365685" algn="ctr" defTabSz="1000490" rtl="0" latinLnBrk="0">
        <a:lnSpc>
          <a:spcPct val="90000"/>
        </a:lnSpc>
        <a:spcBef>
          <a:spcPts val="600"/>
        </a:spcBef>
        <a:spcAft>
          <a:spcPts val="0"/>
        </a:spcAft>
        <a:buClrTx/>
        <a:buSzPct val="80000"/>
        <a:buFontTx/>
        <a:buChar char="□"/>
        <a:tabLst>
          <a:tab pos="266700" algn="l"/>
          <a:tab pos="533400" algn="l"/>
          <a:tab pos="800100" algn="l"/>
          <a:tab pos="1066800" algn="l"/>
          <a:tab pos="1333500" algn="l"/>
          <a:tab pos="1600200" algn="l"/>
          <a:tab pos="1866900" algn="l"/>
          <a:tab pos="2146300" algn="l"/>
          <a:tab pos="2400300" algn="l"/>
          <a:tab pos="2679700" algn="l"/>
          <a:tab pos="2946400" algn="l"/>
          <a:tab pos="3213100" algn="l"/>
          <a:tab pos="3479800" algn="l"/>
          <a:tab pos="3746500" algn="l"/>
          <a:tab pos="4013200" algn="l"/>
          <a:tab pos="4292600" algn="l"/>
        </a:tabLst>
        <a:defRPr b="0" baseline="0" cap="all" i="0" spc="0" strike="noStrike" sz="6600" u="none">
          <a:solidFill>
            <a:srgbClr val="231F20"/>
          </a:solidFill>
          <a:uFillTx/>
          <a:latin typeface="Poppins Light"/>
          <a:ea typeface="Poppins Light"/>
          <a:cs typeface="Poppins Light"/>
          <a:sym typeface="Poppins Light"/>
        </a:defRPr>
      </a:lvl2pPr>
      <a:lvl3pPr marL="635992" marR="0" indent="-370038" algn="ctr" defTabSz="1000490" rtl="0" latinLnBrk="0">
        <a:lnSpc>
          <a:spcPct val="9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>
          <a:tab pos="266700" algn="l"/>
          <a:tab pos="533400" algn="l"/>
          <a:tab pos="800100" algn="l"/>
          <a:tab pos="1066800" algn="l"/>
          <a:tab pos="1333500" algn="l"/>
          <a:tab pos="1600200" algn="l"/>
          <a:tab pos="1866900" algn="l"/>
          <a:tab pos="2146300" algn="l"/>
          <a:tab pos="2400300" algn="l"/>
          <a:tab pos="2679700" algn="l"/>
          <a:tab pos="2946400" algn="l"/>
          <a:tab pos="3213100" algn="l"/>
          <a:tab pos="3479800" algn="l"/>
          <a:tab pos="3746500" algn="l"/>
          <a:tab pos="4013200" algn="l"/>
          <a:tab pos="4292600" algn="l"/>
        </a:tabLst>
        <a:defRPr b="0" baseline="0" cap="all" i="0" spc="0" strike="noStrike" sz="6600" u="none">
          <a:solidFill>
            <a:srgbClr val="231F20"/>
          </a:solidFill>
          <a:uFillTx/>
          <a:latin typeface="Poppins Light"/>
          <a:ea typeface="Poppins Light"/>
          <a:cs typeface="Poppins Light"/>
          <a:sym typeface="Poppins Light"/>
        </a:defRPr>
      </a:lvl3pPr>
      <a:lvl4pPr marL="0" marR="0" indent="0" algn="ctr" defTabSz="1000490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>
          <a:tab pos="266700" algn="l"/>
          <a:tab pos="533400" algn="l"/>
          <a:tab pos="800100" algn="l"/>
          <a:tab pos="1066800" algn="l"/>
          <a:tab pos="1333500" algn="l"/>
          <a:tab pos="1600200" algn="l"/>
          <a:tab pos="1866900" algn="l"/>
          <a:tab pos="2146300" algn="l"/>
          <a:tab pos="2400300" algn="l"/>
          <a:tab pos="2679700" algn="l"/>
          <a:tab pos="2946400" algn="l"/>
          <a:tab pos="3213100" algn="l"/>
          <a:tab pos="3479800" algn="l"/>
          <a:tab pos="3746500" algn="l"/>
          <a:tab pos="4013200" algn="l"/>
          <a:tab pos="4292600" algn="l"/>
        </a:tabLst>
        <a:defRPr b="0" baseline="0" cap="all" i="0" spc="0" strike="noStrike" sz="6600" u="none">
          <a:solidFill>
            <a:srgbClr val="231F20"/>
          </a:solidFill>
          <a:uFillTx/>
          <a:latin typeface="Poppins Light"/>
          <a:ea typeface="Poppins Light"/>
          <a:cs typeface="Poppins Light"/>
          <a:sym typeface="Poppins Light"/>
        </a:defRPr>
      </a:lvl4pPr>
      <a:lvl5pPr marL="0" marR="0" indent="0" algn="ctr" defTabSz="1000490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>
          <a:tab pos="266700" algn="l"/>
          <a:tab pos="533400" algn="l"/>
          <a:tab pos="800100" algn="l"/>
          <a:tab pos="1066800" algn="l"/>
          <a:tab pos="1333500" algn="l"/>
          <a:tab pos="1600200" algn="l"/>
          <a:tab pos="1866900" algn="l"/>
          <a:tab pos="2146300" algn="l"/>
          <a:tab pos="2400300" algn="l"/>
          <a:tab pos="2679700" algn="l"/>
          <a:tab pos="2946400" algn="l"/>
          <a:tab pos="3213100" algn="l"/>
          <a:tab pos="3479800" algn="l"/>
          <a:tab pos="3746500" algn="l"/>
          <a:tab pos="4013200" algn="l"/>
          <a:tab pos="4292600" algn="l"/>
        </a:tabLst>
        <a:defRPr b="0" baseline="0" cap="all" i="0" spc="0" strike="noStrike" sz="6600" u="none">
          <a:solidFill>
            <a:srgbClr val="231F20"/>
          </a:solidFill>
          <a:uFillTx/>
          <a:latin typeface="Poppins Light"/>
          <a:ea typeface="Poppins Light"/>
          <a:cs typeface="Poppins Light"/>
          <a:sym typeface="Poppins Light"/>
        </a:defRPr>
      </a:lvl5pPr>
      <a:lvl6pPr marL="0" marR="0" indent="0" algn="ctr" defTabSz="1000490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>
          <a:tab pos="266700" algn="l"/>
          <a:tab pos="533400" algn="l"/>
          <a:tab pos="800100" algn="l"/>
          <a:tab pos="1066800" algn="l"/>
          <a:tab pos="1333500" algn="l"/>
          <a:tab pos="1600200" algn="l"/>
          <a:tab pos="1866900" algn="l"/>
          <a:tab pos="2146300" algn="l"/>
          <a:tab pos="2400300" algn="l"/>
          <a:tab pos="2679700" algn="l"/>
          <a:tab pos="2946400" algn="l"/>
          <a:tab pos="3213100" algn="l"/>
          <a:tab pos="3479800" algn="l"/>
          <a:tab pos="3746500" algn="l"/>
          <a:tab pos="4013200" algn="l"/>
          <a:tab pos="4292600" algn="l"/>
        </a:tabLst>
        <a:defRPr b="0" baseline="0" cap="all" i="0" spc="0" strike="noStrike" sz="6600" u="none">
          <a:solidFill>
            <a:srgbClr val="231F20"/>
          </a:solidFill>
          <a:uFillTx/>
          <a:latin typeface="Poppins Light"/>
          <a:ea typeface="Poppins Light"/>
          <a:cs typeface="Poppins Light"/>
          <a:sym typeface="Poppins Light"/>
        </a:defRPr>
      </a:lvl6pPr>
      <a:lvl7pPr marL="0" marR="0" indent="0" algn="ctr" defTabSz="1000490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>
          <a:tab pos="266700" algn="l"/>
          <a:tab pos="533400" algn="l"/>
          <a:tab pos="800100" algn="l"/>
          <a:tab pos="1066800" algn="l"/>
          <a:tab pos="1333500" algn="l"/>
          <a:tab pos="1600200" algn="l"/>
          <a:tab pos="1866900" algn="l"/>
          <a:tab pos="2146300" algn="l"/>
          <a:tab pos="2400300" algn="l"/>
          <a:tab pos="2679700" algn="l"/>
          <a:tab pos="2946400" algn="l"/>
          <a:tab pos="3213100" algn="l"/>
          <a:tab pos="3479800" algn="l"/>
          <a:tab pos="3746500" algn="l"/>
          <a:tab pos="4013200" algn="l"/>
          <a:tab pos="4292600" algn="l"/>
        </a:tabLst>
        <a:defRPr b="0" baseline="0" cap="all" i="0" spc="0" strike="noStrike" sz="6600" u="none">
          <a:solidFill>
            <a:srgbClr val="231F20"/>
          </a:solidFill>
          <a:uFillTx/>
          <a:latin typeface="Poppins Light"/>
          <a:ea typeface="Poppins Light"/>
          <a:cs typeface="Poppins Light"/>
          <a:sym typeface="Poppins Light"/>
        </a:defRPr>
      </a:lvl7pPr>
      <a:lvl8pPr marL="4354947" marR="0" indent="-798408" algn="ctr" defTabSz="1000490" rtl="0" latinLnBrk="0">
        <a:lnSpc>
          <a:spcPct val="9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>
          <a:tab pos="266700" algn="l"/>
          <a:tab pos="533400" algn="l"/>
          <a:tab pos="800100" algn="l"/>
          <a:tab pos="1066800" algn="l"/>
          <a:tab pos="1333500" algn="l"/>
          <a:tab pos="1600200" algn="l"/>
          <a:tab pos="1866900" algn="l"/>
          <a:tab pos="2146300" algn="l"/>
          <a:tab pos="2400300" algn="l"/>
          <a:tab pos="2679700" algn="l"/>
          <a:tab pos="2946400" algn="l"/>
          <a:tab pos="3213100" algn="l"/>
          <a:tab pos="3479800" algn="l"/>
          <a:tab pos="3746500" algn="l"/>
          <a:tab pos="4013200" algn="l"/>
          <a:tab pos="4292600" algn="l"/>
        </a:tabLst>
        <a:defRPr b="0" baseline="0" cap="all" i="0" spc="0" strike="noStrike" sz="6600" u="none">
          <a:solidFill>
            <a:srgbClr val="231F20"/>
          </a:solidFill>
          <a:uFillTx/>
          <a:latin typeface="Poppins Light"/>
          <a:ea typeface="Poppins Light"/>
          <a:cs typeface="Poppins Light"/>
          <a:sym typeface="Poppins Light"/>
        </a:defRPr>
      </a:lvl8pPr>
      <a:lvl9pPr marL="4863024" marR="0" indent="-798408" algn="ctr" defTabSz="1000490" rtl="0" latinLnBrk="0">
        <a:lnSpc>
          <a:spcPct val="9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>
          <a:tab pos="266700" algn="l"/>
          <a:tab pos="533400" algn="l"/>
          <a:tab pos="800100" algn="l"/>
          <a:tab pos="1066800" algn="l"/>
          <a:tab pos="1333500" algn="l"/>
          <a:tab pos="1600200" algn="l"/>
          <a:tab pos="1866900" algn="l"/>
          <a:tab pos="2146300" algn="l"/>
          <a:tab pos="2400300" algn="l"/>
          <a:tab pos="2679700" algn="l"/>
          <a:tab pos="2946400" algn="l"/>
          <a:tab pos="3213100" algn="l"/>
          <a:tab pos="3479800" algn="l"/>
          <a:tab pos="3746500" algn="l"/>
          <a:tab pos="4013200" algn="l"/>
          <a:tab pos="4292600" algn="l"/>
        </a:tabLst>
        <a:defRPr b="0" baseline="0" cap="all" i="0" spc="0" strike="noStrike" sz="6600" u="none">
          <a:solidFill>
            <a:srgbClr val="231F20"/>
          </a:solidFill>
          <a:uFillTx/>
          <a:latin typeface="Poppins Light"/>
          <a:ea typeface="Poppins Light"/>
          <a:cs typeface="Poppins Light"/>
          <a:sym typeface="Poppins Light"/>
        </a:defRPr>
      </a:lvl9pPr>
    </p:bodyStyle>
    <p:otherStyle>
      <a:lvl1pPr marL="0" marR="0" indent="0" algn="r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9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1pPr>
      <a:lvl2pPr marL="0" marR="0" indent="509503" algn="r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9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2pPr>
      <a:lvl3pPr marL="0" marR="0" indent="1019006" algn="r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9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3pPr>
      <a:lvl4pPr marL="0" marR="0" indent="1528510" algn="r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9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4pPr>
      <a:lvl5pPr marL="0" marR="0" indent="2038014" algn="r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9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5pPr>
      <a:lvl6pPr marL="0" marR="0" indent="2547517" algn="r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9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6pPr>
      <a:lvl7pPr marL="0" marR="0" indent="3057021" algn="r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9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7pPr>
      <a:lvl8pPr marL="0" marR="0" indent="3566526" algn="r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9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8pPr>
      <a:lvl9pPr marL="0" marR="0" indent="4076029" algn="r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9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oppi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" name="Strategic business…"/>
          <p:cNvSpPr txBox="1"/>
          <p:nvPr/>
        </p:nvSpPr>
        <p:spPr>
          <a:xfrm>
            <a:off x="6042779" y="2820417"/>
            <a:ext cx="4613098" cy="119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016153">
              <a:lnSpc>
                <a:spcPct val="90000"/>
              </a:lnSpc>
              <a:defRPr b="1" cap="all" sz="3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Strategic business </a:t>
            </a:r>
          </a:p>
          <a:p>
            <a:pPr defTabSz="1016153">
              <a:lnSpc>
                <a:spcPct val="90000"/>
              </a:lnSpc>
              <a:defRPr b="1" cap="all" sz="3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Planning is fun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4850" y="0"/>
            <a:ext cx="8242300" cy="683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Any questions?"/>
          <p:cNvSpPr txBox="1"/>
          <p:nvPr>
            <p:ph type="title"/>
          </p:nvPr>
        </p:nvSpPr>
        <p:spPr>
          <a:xfrm>
            <a:off x="624199" y="558800"/>
            <a:ext cx="8140077" cy="1686174"/>
          </a:xfrm>
          <a:prstGeom prst="rect">
            <a:avLst/>
          </a:prstGeom>
        </p:spPr>
        <p:txBody>
          <a:bodyPr/>
          <a:lstStyle/>
          <a:p>
            <a:pPr/>
            <a:r>
              <a:t>Any questions?</a:t>
            </a:r>
          </a:p>
        </p:txBody>
      </p:sp>
      <p:sp>
        <p:nvSpPr>
          <p:cNvPr id="3551" name="Track me down on LinkedIn…"/>
          <p:cNvSpPr txBox="1"/>
          <p:nvPr>
            <p:ph type="body" sz="quarter" idx="1"/>
          </p:nvPr>
        </p:nvSpPr>
        <p:spPr>
          <a:xfrm>
            <a:off x="625475" y="2308131"/>
            <a:ext cx="8137525" cy="1296196"/>
          </a:xfrm>
          <a:prstGeom prst="rect">
            <a:avLst/>
          </a:prstGeom>
        </p:spPr>
        <p:txBody>
          <a:bodyPr/>
          <a:lstStyle/>
          <a:p>
            <a:pPr defTabSz="870427">
              <a:spcBef>
                <a:spcPts val="500"/>
              </a:spcBef>
              <a:tabLst>
                <a:tab pos="228600" algn="l"/>
                <a:tab pos="457200" algn="l"/>
                <a:tab pos="685800" algn="l"/>
                <a:tab pos="927100" algn="l"/>
                <a:tab pos="1155700" algn="l"/>
                <a:tab pos="1384300" algn="l"/>
                <a:tab pos="1612900" algn="l"/>
                <a:tab pos="1866900" algn="l"/>
                <a:tab pos="2082800" algn="l"/>
                <a:tab pos="2324100" algn="l"/>
                <a:tab pos="2552700" algn="l"/>
                <a:tab pos="2794000" algn="l"/>
                <a:tab pos="3022600" algn="l"/>
                <a:tab pos="3251200" algn="l"/>
                <a:tab pos="3479800" algn="l"/>
                <a:tab pos="3733800" algn="l"/>
              </a:tabLst>
              <a:defRPr sz="2436"/>
            </a:pPr>
            <a:r>
              <a:t>Track me down on LinkedIn</a:t>
            </a:r>
          </a:p>
          <a:p>
            <a:pPr defTabSz="870427">
              <a:spcBef>
                <a:spcPts val="500"/>
              </a:spcBef>
              <a:tabLst>
                <a:tab pos="228600" algn="l"/>
                <a:tab pos="457200" algn="l"/>
                <a:tab pos="685800" algn="l"/>
                <a:tab pos="927100" algn="l"/>
                <a:tab pos="1155700" algn="l"/>
                <a:tab pos="1384300" algn="l"/>
                <a:tab pos="1612900" algn="l"/>
                <a:tab pos="1866900" algn="l"/>
                <a:tab pos="2082800" algn="l"/>
                <a:tab pos="2324100" algn="l"/>
                <a:tab pos="2552700" algn="l"/>
                <a:tab pos="2794000" algn="l"/>
                <a:tab pos="3022600" algn="l"/>
                <a:tab pos="3251200" algn="l"/>
                <a:tab pos="3479800" algn="l"/>
                <a:tab pos="3733800" algn="l"/>
              </a:tabLst>
              <a:defRPr sz="2436"/>
            </a:pPr>
            <a:r>
              <a:t>https://www.linkedin.com/in/rebeccabonnington/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27" name="“You can’t solve a problem in the same state it was created”…"/>
          <p:cNvSpPr txBox="1"/>
          <p:nvPr/>
        </p:nvSpPr>
        <p:spPr>
          <a:xfrm>
            <a:off x="334271" y="1968500"/>
            <a:ext cx="10729708" cy="325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ts val="7100"/>
              </a:lnSpc>
              <a:defRPr sz="5066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“You can’t solve a problem in the same state it was created”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ts val="2500"/>
              </a:lnSpc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lnSpc>
                <a:spcPts val="7100"/>
              </a:lnSpc>
              <a:defRPr sz="5066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Albert Einstein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3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4880" y="-1300924"/>
            <a:ext cx="13441925" cy="8723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3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3036" y="-866229"/>
            <a:ext cx="12616001" cy="8184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3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7626" y="-760709"/>
            <a:ext cx="12861484" cy="8354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106" y="-65036"/>
            <a:ext cx="7167392" cy="7591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036" y="-41216"/>
            <a:ext cx="12287677" cy="6915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9700" y="0"/>
            <a:ext cx="6832600" cy="683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45" name="Big Picture and Detail.png" descr="Big Picture and Detai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73541"/>
            <a:ext cx="12476752" cy="6979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Elevate01">
  <a:themeElements>
    <a:clrScheme name="Elevate01">
      <a:dk1>
        <a:srgbClr val="231F20"/>
      </a:dk1>
      <a:lt1>
        <a:srgbClr val="C9DB33"/>
      </a:lt1>
      <a:dk2>
        <a:srgbClr val="A7A7A7"/>
      </a:dk2>
      <a:lt2>
        <a:srgbClr val="535353"/>
      </a:lt2>
      <a:accent1>
        <a:srgbClr val="C9DB33"/>
      </a:accent1>
      <a:accent2>
        <a:srgbClr val="4FBFA6"/>
      </a:accent2>
      <a:accent3>
        <a:srgbClr val="4FBEA6"/>
      </a:accent3>
      <a:accent4>
        <a:srgbClr val="AB378E"/>
      </a:accent4>
      <a:accent5>
        <a:srgbClr val="EC008B"/>
      </a:accent5>
      <a:accent6>
        <a:srgbClr val="EA560D"/>
      </a:accent6>
      <a:hlink>
        <a:srgbClr val="0000FF"/>
      </a:hlink>
      <a:folHlink>
        <a:srgbClr val="FF00FF"/>
      </a:folHlink>
    </a:clrScheme>
    <a:fontScheme name="Elevate0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levate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31F2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31F2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levate01">
  <a:themeElements>
    <a:clrScheme name="Elevate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9DB33"/>
      </a:accent1>
      <a:accent2>
        <a:srgbClr val="4FBFA6"/>
      </a:accent2>
      <a:accent3>
        <a:srgbClr val="4FBEA6"/>
      </a:accent3>
      <a:accent4>
        <a:srgbClr val="AB378E"/>
      </a:accent4>
      <a:accent5>
        <a:srgbClr val="EC008B"/>
      </a:accent5>
      <a:accent6>
        <a:srgbClr val="EA560D"/>
      </a:accent6>
      <a:hlink>
        <a:srgbClr val="0000FF"/>
      </a:hlink>
      <a:folHlink>
        <a:srgbClr val="FF00FF"/>
      </a:folHlink>
    </a:clrScheme>
    <a:fontScheme name="Elevate0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levate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31F2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31F2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