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Lst>
  <p:notesMasterIdLst>
    <p:notesMasterId r:id="rId23"/>
  </p:notesMasterIdLst>
  <p:handoutMasterIdLst>
    <p:handoutMasterId r:id="rId24"/>
  </p:handoutMasterIdLst>
  <p:sldIdLst>
    <p:sldId id="256" r:id="rId6"/>
    <p:sldId id="258" r:id="rId7"/>
    <p:sldId id="257" r:id="rId8"/>
    <p:sldId id="272" r:id="rId9"/>
    <p:sldId id="388" r:id="rId10"/>
    <p:sldId id="628" r:id="rId11"/>
    <p:sldId id="625" r:id="rId12"/>
    <p:sldId id="373" r:id="rId13"/>
    <p:sldId id="627" r:id="rId14"/>
    <p:sldId id="379" r:id="rId15"/>
    <p:sldId id="626" r:id="rId16"/>
    <p:sldId id="393" r:id="rId17"/>
    <p:sldId id="392" r:id="rId18"/>
    <p:sldId id="631" r:id="rId19"/>
    <p:sldId id="261" r:id="rId20"/>
    <p:sldId id="265" r:id="rId21"/>
    <p:sldId id="282" r:id="rId22"/>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EF5"/>
    <a:srgbClr val="C4D0E3"/>
    <a:srgbClr val="003768"/>
    <a:srgbClr val="26BCD7"/>
    <a:srgbClr val="083D6D"/>
    <a:srgbClr val="54534A"/>
    <a:srgbClr val="E9F8FB"/>
    <a:srgbClr val="92DDEB"/>
    <a:srgbClr val="FFE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712339-912E-4D2A-B01B-08CA489C6173}" v="126" dt="2025-03-27T14:22:14.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6357" autoAdjust="0"/>
  </p:normalViewPr>
  <p:slideViewPr>
    <p:cSldViewPr snapToGrid="0">
      <p:cViewPr varScale="1">
        <p:scale>
          <a:sx n="65" d="100"/>
          <a:sy n="65" d="100"/>
        </p:scale>
        <p:origin x="276"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Mitchell" userId="04209a26-ce99-47da-ad30-567a611b7896" providerId="ADAL" clId="{FD712339-912E-4D2A-B01B-08CA489C6173}"/>
    <pc:docChg chg="undo custSel addSld delSld modSld sldOrd">
      <pc:chgData name="Dominique Mitchell" userId="04209a26-ce99-47da-ad30-567a611b7896" providerId="ADAL" clId="{FD712339-912E-4D2A-B01B-08CA489C6173}" dt="2025-03-27T14:23:10.697" v="1584" actId="20577"/>
      <pc:docMkLst>
        <pc:docMk/>
      </pc:docMkLst>
      <pc:sldChg chg="modSp mod">
        <pc:chgData name="Dominique Mitchell" userId="04209a26-ce99-47da-ad30-567a611b7896" providerId="ADAL" clId="{FD712339-912E-4D2A-B01B-08CA489C6173}" dt="2025-03-24T17:05:55.667" v="1264" actId="1076"/>
        <pc:sldMkLst>
          <pc:docMk/>
          <pc:sldMk cId="1883902246" sldId="256"/>
        </pc:sldMkLst>
        <pc:spChg chg="mod">
          <ac:chgData name="Dominique Mitchell" userId="04209a26-ce99-47da-ad30-567a611b7896" providerId="ADAL" clId="{FD712339-912E-4D2A-B01B-08CA489C6173}" dt="2025-03-24T17:05:45.307" v="1262" actId="404"/>
          <ac:spMkLst>
            <pc:docMk/>
            <pc:sldMk cId="1883902246" sldId="256"/>
            <ac:spMk id="2" creationId="{88D0E1BC-AE68-4A75-914D-92BCA197801B}"/>
          </ac:spMkLst>
        </pc:spChg>
        <pc:spChg chg="mod">
          <ac:chgData name="Dominique Mitchell" userId="04209a26-ce99-47da-ad30-567a611b7896" providerId="ADAL" clId="{FD712339-912E-4D2A-B01B-08CA489C6173}" dt="2025-03-24T17:05:55.667" v="1264" actId="1076"/>
          <ac:spMkLst>
            <pc:docMk/>
            <pc:sldMk cId="1883902246" sldId="256"/>
            <ac:spMk id="3" creationId="{AB369619-8019-4984-85D2-5FD65AC9B22B}"/>
          </ac:spMkLst>
        </pc:spChg>
      </pc:sldChg>
      <pc:sldChg chg="addSp delSp modSp mod">
        <pc:chgData name="Dominique Mitchell" userId="04209a26-ce99-47da-ad30-567a611b7896" providerId="ADAL" clId="{FD712339-912E-4D2A-B01B-08CA489C6173}" dt="2025-03-27T14:21:41.968" v="1551" actId="5793"/>
        <pc:sldMkLst>
          <pc:docMk/>
          <pc:sldMk cId="1194964588" sldId="257"/>
        </pc:sldMkLst>
        <pc:spChg chg="mod">
          <ac:chgData name="Dominique Mitchell" userId="04209a26-ce99-47da-ad30-567a611b7896" providerId="ADAL" clId="{FD712339-912E-4D2A-B01B-08CA489C6173}" dt="2025-03-27T14:21:41.968" v="1551" actId="5793"/>
          <ac:spMkLst>
            <pc:docMk/>
            <pc:sldMk cId="1194964588" sldId="257"/>
            <ac:spMk id="3" creationId="{9349D022-79A7-49C0-A494-D3CC5B7A6338}"/>
          </ac:spMkLst>
        </pc:spChg>
        <pc:picChg chg="add mod">
          <ac:chgData name="Dominique Mitchell" userId="04209a26-ce99-47da-ad30-567a611b7896" providerId="ADAL" clId="{FD712339-912E-4D2A-B01B-08CA489C6173}" dt="2025-03-25T08:50:27.705" v="1499" actId="1076"/>
          <ac:picMkLst>
            <pc:docMk/>
            <pc:sldMk cId="1194964588" sldId="257"/>
            <ac:picMk id="15" creationId="{01EF17F2-A9E4-05AD-A561-5A80FA578E11}"/>
          </ac:picMkLst>
        </pc:picChg>
      </pc:sldChg>
      <pc:sldChg chg="modSp mod">
        <pc:chgData name="Dominique Mitchell" userId="04209a26-ce99-47da-ad30-567a611b7896" providerId="ADAL" clId="{FD712339-912E-4D2A-B01B-08CA489C6173}" dt="2025-03-25T11:38:19.330" v="1548" actId="20577"/>
        <pc:sldMkLst>
          <pc:docMk/>
          <pc:sldMk cId="3257411286" sldId="258"/>
        </pc:sldMkLst>
        <pc:spChg chg="mod">
          <ac:chgData name="Dominique Mitchell" userId="04209a26-ce99-47da-ad30-567a611b7896" providerId="ADAL" clId="{FD712339-912E-4D2A-B01B-08CA489C6173}" dt="2025-03-25T11:38:19.330" v="1548" actId="20577"/>
          <ac:spMkLst>
            <pc:docMk/>
            <pc:sldMk cId="3257411286" sldId="258"/>
            <ac:spMk id="10" creationId="{C194EB74-A496-65A2-10B8-561FD038E08A}"/>
          </ac:spMkLst>
        </pc:spChg>
      </pc:sldChg>
      <pc:sldChg chg="del">
        <pc:chgData name="Dominique Mitchell" userId="04209a26-ce99-47da-ad30-567a611b7896" providerId="ADAL" clId="{FD712339-912E-4D2A-B01B-08CA489C6173}" dt="2025-03-24T15:56:17.716" v="496" actId="47"/>
        <pc:sldMkLst>
          <pc:docMk/>
          <pc:sldMk cId="1439908969" sldId="260"/>
        </pc:sldMkLst>
      </pc:sldChg>
      <pc:sldChg chg="delSp modSp mod modClrScheme chgLayout">
        <pc:chgData name="Dominique Mitchell" userId="04209a26-ce99-47da-ad30-567a611b7896" providerId="ADAL" clId="{FD712339-912E-4D2A-B01B-08CA489C6173}" dt="2025-03-25T11:31:16.900" v="1531" actId="207"/>
        <pc:sldMkLst>
          <pc:docMk/>
          <pc:sldMk cId="2502046912" sldId="261"/>
        </pc:sldMkLst>
        <pc:spChg chg="mod">
          <ac:chgData name="Dominique Mitchell" userId="04209a26-ce99-47da-ad30-567a611b7896" providerId="ADAL" clId="{FD712339-912E-4D2A-B01B-08CA489C6173}" dt="2025-03-24T17:03:40.506" v="1250" actId="26606"/>
          <ac:spMkLst>
            <pc:docMk/>
            <pc:sldMk cId="2502046912" sldId="261"/>
            <ac:spMk id="2" creationId="{07F9B7AC-863A-4D5A-8F95-CC25A71FD09B}"/>
          </ac:spMkLst>
        </pc:spChg>
        <pc:spChg chg="mod">
          <ac:chgData name="Dominique Mitchell" userId="04209a26-ce99-47da-ad30-567a611b7896" providerId="ADAL" clId="{FD712339-912E-4D2A-B01B-08CA489C6173}" dt="2025-03-25T11:31:16.900" v="1531" actId="207"/>
          <ac:spMkLst>
            <pc:docMk/>
            <pc:sldMk cId="2502046912" sldId="261"/>
            <ac:spMk id="3" creationId="{7EAF1DCC-E347-4496-8BC6-90B389120DF1}"/>
          </ac:spMkLst>
        </pc:spChg>
      </pc:sldChg>
      <pc:sldChg chg="del">
        <pc:chgData name="Dominique Mitchell" userId="04209a26-ce99-47da-ad30-567a611b7896" providerId="ADAL" clId="{FD712339-912E-4D2A-B01B-08CA489C6173}" dt="2025-03-24T15:56:20.737" v="499" actId="47"/>
        <pc:sldMkLst>
          <pc:docMk/>
          <pc:sldMk cId="2156718819" sldId="262"/>
        </pc:sldMkLst>
      </pc:sldChg>
      <pc:sldChg chg="del">
        <pc:chgData name="Dominique Mitchell" userId="04209a26-ce99-47da-ad30-567a611b7896" providerId="ADAL" clId="{FD712339-912E-4D2A-B01B-08CA489C6173}" dt="2025-03-24T15:56:15.174" v="494" actId="47"/>
        <pc:sldMkLst>
          <pc:docMk/>
          <pc:sldMk cId="3395605158" sldId="263"/>
        </pc:sldMkLst>
      </pc:sldChg>
      <pc:sldChg chg="del">
        <pc:chgData name="Dominique Mitchell" userId="04209a26-ce99-47da-ad30-567a611b7896" providerId="ADAL" clId="{FD712339-912E-4D2A-B01B-08CA489C6173}" dt="2025-03-24T15:56:22.627" v="501" actId="47"/>
        <pc:sldMkLst>
          <pc:docMk/>
          <pc:sldMk cId="804499979" sldId="264"/>
        </pc:sldMkLst>
      </pc:sldChg>
      <pc:sldChg chg="addSp modSp mod">
        <pc:chgData name="Dominique Mitchell" userId="04209a26-ce99-47da-ad30-567a611b7896" providerId="ADAL" clId="{FD712339-912E-4D2A-B01B-08CA489C6173}" dt="2025-03-24T17:09:07.810" v="1277" actId="20577"/>
        <pc:sldMkLst>
          <pc:docMk/>
          <pc:sldMk cId="13059535" sldId="265"/>
        </pc:sldMkLst>
        <pc:spChg chg="mod">
          <ac:chgData name="Dominique Mitchell" userId="04209a26-ce99-47da-ad30-567a611b7896" providerId="ADAL" clId="{FD712339-912E-4D2A-B01B-08CA489C6173}" dt="2025-03-24T15:59:42.909" v="652" actId="14100"/>
          <ac:spMkLst>
            <pc:docMk/>
            <pc:sldMk cId="13059535" sldId="265"/>
            <ac:spMk id="2" creationId="{804921F9-8E68-4B28-99F1-F56599580C65}"/>
          </ac:spMkLst>
        </pc:spChg>
        <pc:spChg chg="add mod">
          <ac:chgData name="Dominique Mitchell" userId="04209a26-ce99-47da-ad30-567a611b7896" providerId="ADAL" clId="{FD712339-912E-4D2A-B01B-08CA489C6173}" dt="2025-03-24T15:57:29.866" v="547" actId="20577"/>
          <ac:spMkLst>
            <pc:docMk/>
            <pc:sldMk cId="13059535" sldId="265"/>
            <ac:spMk id="3" creationId="{C4805FCA-0A2D-B6CD-8437-D5A641B21FAA}"/>
          </ac:spMkLst>
        </pc:spChg>
        <pc:spChg chg="add mod">
          <ac:chgData name="Dominique Mitchell" userId="04209a26-ce99-47da-ad30-567a611b7896" providerId="ADAL" clId="{FD712339-912E-4D2A-B01B-08CA489C6173}" dt="2025-03-24T17:09:07.810" v="1277" actId="20577"/>
          <ac:spMkLst>
            <pc:docMk/>
            <pc:sldMk cId="13059535" sldId="265"/>
            <ac:spMk id="4" creationId="{20F2F4B9-A350-103F-67BF-07D65BE2C6E7}"/>
          </ac:spMkLst>
        </pc:spChg>
      </pc:sldChg>
      <pc:sldChg chg="del">
        <pc:chgData name="Dominique Mitchell" userId="04209a26-ce99-47da-ad30-567a611b7896" providerId="ADAL" clId="{FD712339-912E-4D2A-B01B-08CA489C6173}" dt="2025-03-24T16:00:22.086" v="677" actId="47"/>
        <pc:sldMkLst>
          <pc:docMk/>
          <pc:sldMk cId="3073679514" sldId="267"/>
        </pc:sldMkLst>
      </pc:sldChg>
      <pc:sldChg chg="del">
        <pc:chgData name="Dominique Mitchell" userId="04209a26-ce99-47da-ad30-567a611b7896" providerId="ADAL" clId="{FD712339-912E-4D2A-B01B-08CA489C6173}" dt="2025-03-24T15:56:20.034" v="498" actId="47"/>
        <pc:sldMkLst>
          <pc:docMk/>
          <pc:sldMk cId="232898434" sldId="268"/>
        </pc:sldMkLst>
      </pc:sldChg>
      <pc:sldChg chg="del ord">
        <pc:chgData name="Dominique Mitchell" userId="04209a26-ce99-47da-ad30-567a611b7896" providerId="ADAL" clId="{FD712339-912E-4D2A-B01B-08CA489C6173}" dt="2025-03-24T15:56:10.582" v="493" actId="47"/>
        <pc:sldMkLst>
          <pc:docMk/>
          <pc:sldMk cId="831858878" sldId="269"/>
        </pc:sldMkLst>
      </pc:sldChg>
      <pc:sldChg chg="del ord">
        <pc:chgData name="Dominique Mitchell" userId="04209a26-ce99-47da-ad30-567a611b7896" providerId="ADAL" clId="{FD712339-912E-4D2A-B01B-08CA489C6173}" dt="2025-03-24T15:56:19.018" v="497" actId="47"/>
        <pc:sldMkLst>
          <pc:docMk/>
          <pc:sldMk cId="3242059731" sldId="270"/>
        </pc:sldMkLst>
      </pc:sldChg>
      <pc:sldChg chg="del">
        <pc:chgData name="Dominique Mitchell" userId="04209a26-ce99-47da-ad30-567a611b7896" providerId="ADAL" clId="{FD712339-912E-4D2A-B01B-08CA489C6173}" dt="2025-03-24T15:56:16.844" v="495" actId="47"/>
        <pc:sldMkLst>
          <pc:docMk/>
          <pc:sldMk cId="1889814640" sldId="271"/>
        </pc:sldMkLst>
      </pc:sldChg>
      <pc:sldChg chg="del">
        <pc:chgData name="Dominique Mitchell" userId="04209a26-ce99-47da-ad30-567a611b7896" providerId="ADAL" clId="{FD712339-912E-4D2A-B01B-08CA489C6173}" dt="2025-03-24T15:56:21.573" v="500" actId="47"/>
        <pc:sldMkLst>
          <pc:docMk/>
          <pc:sldMk cId="1950850432" sldId="273"/>
        </pc:sldMkLst>
      </pc:sldChg>
      <pc:sldChg chg="del">
        <pc:chgData name="Dominique Mitchell" userId="04209a26-ce99-47da-ad30-567a611b7896" providerId="ADAL" clId="{FD712339-912E-4D2A-B01B-08CA489C6173}" dt="2025-03-24T15:56:23.691" v="502" actId="47"/>
        <pc:sldMkLst>
          <pc:docMk/>
          <pc:sldMk cId="3133074873" sldId="274"/>
        </pc:sldMkLst>
      </pc:sldChg>
      <pc:sldChg chg="addSp delSp modSp add mod modNotesTx">
        <pc:chgData name="Dominique Mitchell" userId="04209a26-ce99-47da-ad30-567a611b7896" providerId="ADAL" clId="{FD712339-912E-4D2A-B01B-08CA489C6173}" dt="2025-03-27T14:23:10.697" v="1584" actId="20577"/>
        <pc:sldMkLst>
          <pc:docMk/>
          <pc:sldMk cId="0" sldId="282"/>
        </pc:sldMkLst>
        <pc:spChg chg="add del">
          <ac:chgData name="Dominique Mitchell" userId="04209a26-ce99-47da-ad30-567a611b7896" providerId="ADAL" clId="{FD712339-912E-4D2A-B01B-08CA489C6173}" dt="2025-03-24T16:59:51.200" v="1131" actId="26606"/>
          <ac:spMkLst>
            <pc:docMk/>
            <pc:sldMk cId="0" sldId="282"/>
            <ac:spMk id="21506" creationId="{00000000-0000-0000-0000-000000000000}"/>
          </ac:spMkLst>
        </pc:spChg>
        <pc:spChg chg="mod">
          <ac:chgData name="Dominique Mitchell" userId="04209a26-ce99-47da-ad30-567a611b7896" providerId="ADAL" clId="{FD712339-912E-4D2A-B01B-08CA489C6173}" dt="2025-03-24T17:00:21.498" v="1138" actId="1076"/>
          <ac:spMkLst>
            <pc:docMk/>
            <pc:sldMk cId="0" sldId="282"/>
            <ac:spMk id="21507" creationId="{00000000-0000-0000-0000-000000000000}"/>
          </ac:spMkLst>
        </pc:spChg>
        <pc:spChg chg="mod">
          <ac:chgData name="Dominique Mitchell" userId="04209a26-ce99-47da-ad30-567a611b7896" providerId="ADAL" clId="{FD712339-912E-4D2A-B01B-08CA489C6173}" dt="2025-03-24T17:00:09.899" v="1133" actId="1076"/>
          <ac:spMkLst>
            <pc:docMk/>
            <pc:sldMk cId="0" sldId="282"/>
            <ac:spMk id="21513" creationId="{00000000-0000-0000-0000-000000000000}"/>
          </ac:spMkLst>
        </pc:spChg>
        <pc:picChg chg="mod">
          <ac:chgData name="Dominique Mitchell" userId="04209a26-ce99-47da-ad30-567a611b7896" providerId="ADAL" clId="{FD712339-912E-4D2A-B01B-08CA489C6173}" dt="2025-03-24T17:00:12.056" v="1134" actId="1076"/>
          <ac:picMkLst>
            <pc:docMk/>
            <pc:sldMk cId="0" sldId="282"/>
            <ac:picMk id="21509" creationId="{00000000-0000-0000-0000-000000000000}"/>
          </ac:picMkLst>
        </pc:picChg>
        <pc:picChg chg="mod">
          <ac:chgData name="Dominique Mitchell" userId="04209a26-ce99-47da-ad30-567a611b7896" providerId="ADAL" clId="{FD712339-912E-4D2A-B01B-08CA489C6173}" dt="2025-03-24T17:09:25.160" v="1279" actId="1076"/>
          <ac:picMkLst>
            <pc:docMk/>
            <pc:sldMk cId="0" sldId="282"/>
            <ac:picMk id="21511" creationId="{00000000-0000-0000-0000-000000000000}"/>
          </ac:picMkLst>
        </pc:picChg>
        <pc:picChg chg="mod">
          <ac:chgData name="Dominique Mitchell" userId="04209a26-ce99-47da-ad30-567a611b7896" providerId="ADAL" clId="{FD712339-912E-4D2A-B01B-08CA489C6173}" dt="2025-03-24T17:00:07.336" v="1132" actId="1076"/>
          <ac:picMkLst>
            <pc:docMk/>
            <pc:sldMk cId="0" sldId="282"/>
            <ac:picMk id="21512" creationId="{00000000-0000-0000-0000-000000000000}"/>
          </ac:picMkLst>
        </pc:picChg>
      </pc:sldChg>
      <pc:sldChg chg="modSp mod modAnim">
        <pc:chgData name="Dominique Mitchell" userId="04209a26-ce99-47da-ad30-567a611b7896" providerId="ADAL" clId="{FD712339-912E-4D2A-B01B-08CA489C6173}" dt="2025-03-27T14:22:14.811" v="1572" actId="20577"/>
        <pc:sldMkLst>
          <pc:docMk/>
          <pc:sldMk cId="2003818386" sldId="379"/>
        </pc:sldMkLst>
        <pc:spChg chg="mod">
          <ac:chgData name="Dominique Mitchell" userId="04209a26-ce99-47da-ad30-567a611b7896" providerId="ADAL" clId="{FD712339-912E-4D2A-B01B-08CA489C6173}" dt="2025-03-24T15:54:15.986" v="414" actId="20577"/>
          <ac:spMkLst>
            <pc:docMk/>
            <pc:sldMk cId="2003818386" sldId="379"/>
            <ac:spMk id="2" creationId="{00000000-0000-0000-0000-000000000000}"/>
          </ac:spMkLst>
        </pc:spChg>
        <pc:spChg chg="mod">
          <ac:chgData name="Dominique Mitchell" userId="04209a26-ce99-47da-ad30-567a611b7896" providerId="ADAL" clId="{FD712339-912E-4D2A-B01B-08CA489C6173}" dt="2025-03-27T14:22:14.811" v="1572" actId="20577"/>
          <ac:spMkLst>
            <pc:docMk/>
            <pc:sldMk cId="2003818386" sldId="379"/>
            <ac:spMk id="4" creationId="{00000000-0000-0000-0000-000000000000}"/>
          </ac:spMkLst>
        </pc:spChg>
      </pc:sldChg>
      <pc:sldChg chg="addSp modSp mod modClrScheme chgLayout">
        <pc:chgData name="Dominique Mitchell" userId="04209a26-ce99-47da-ad30-567a611b7896" providerId="ADAL" clId="{FD712339-912E-4D2A-B01B-08CA489C6173}" dt="2025-03-27T14:22:38.495" v="1577"/>
        <pc:sldMkLst>
          <pc:docMk/>
          <pc:sldMk cId="3004176312" sldId="393"/>
        </pc:sldMkLst>
        <pc:spChg chg="mod">
          <ac:chgData name="Dominique Mitchell" userId="04209a26-ce99-47da-ad30-567a611b7896" providerId="ADAL" clId="{FD712339-912E-4D2A-B01B-08CA489C6173}" dt="2025-03-27T14:22:38.495" v="1577"/>
          <ac:spMkLst>
            <pc:docMk/>
            <pc:sldMk cId="3004176312" sldId="393"/>
            <ac:spMk id="2" creationId="{00000000-0000-0000-0000-000000000000}"/>
          </ac:spMkLst>
        </pc:spChg>
        <pc:spChg chg="add mod">
          <ac:chgData name="Dominique Mitchell" userId="04209a26-ce99-47da-ad30-567a611b7896" providerId="ADAL" clId="{FD712339-912E-4D2A-B01B-08CA489C6173}" dt="2025-03-27T14:22:37.031" v="1576" actId="6549"/>
          <ac:spMkLst>
            <pc:docMk/>
            <pc:sldMk cId="3004176312" sldId="393"/>
            <ac:spMk id="3" creationId="{366BDFAC-27CB-21AC-BB77-7327CE415FF4}"/>
          </ac:spMkLst>
        </pc:spChg>
        <pc:picChg chg="mod">
          <ac:chgData name="Dominique Mitchell" userId="04209a26-ce99-47da-ad30-567a611b7896" providerId="ADAL" clId="{FD712339-912E-4D2A-B01B-08CA489C6173}" dt="2025-03-24T17:08:22.440" v="1273" actId="1076"/>
          <ac:picMkLst>
            <pc:docMk/>
            <pc:sldMk cId="3004176312" sldId="393"/>
            <ac:picMk id="4" creationId="{00000000-0000-0000-0000-000000000000}"/>
          </ac:picMkLst>
        </pc:picChg>
      </pc:sldChg>
      <pc:sldChg chg="modSp mod ord modTransition modClrScheme chgLayout">
        <pc:chgData name="Dominique Mitchell" userId="04209a26-ce99-47da-ad30-567a611b7896" providerId="ADAL" clId="{FD712339-912E-4D2A-B01B-08CA489C6173}" dt="2025-03-24T17:16:37.662" v="1352"/>
        <pc:sldMkLst>
          <pc:docMk/>
          <pc:sldMk cId="3060952536" sldId="625"/>
        </pc:sldMkLst>
        <pc:spChg chg="mod">
          <ac:chgData name="Dominique Mitchell" userId="04209a26-ce99-47da-ad30-567a611b7896" providerId="ADAL" clId="{FD712339-912E-4D2A-B01B-08CA489C6173}" dt="2025-03-24T16:49:48.675" v="804" actId="207"/>
          <ac:spMkLst>
            <pc:docMk/>
            <pc:sldMk cId="3060952536" sldId="625"/>
            <ac:spMk id="2" creationId="{50FC5F2A-89E9-492B-9438-F3084D4ABA47}"/>
          </ac:spMkLst>
        </pc:spChg>
        <pc:picChg chg="mod">
          <ac:chgData name="Dominique Mitchell" userId="04209a26-ce99-47da-ad30-567a611b7896" providerId="ADAL" clId="{FD712339-912E-4D2A-B01B-08CA489C6173}" dt="2025-03-24T16:49:51.591" v="805" actId="1076"/>
          <ac:picMkLst>
            <pc:docMk/>
            <pc:sldMk cId="3060952536" sldId="625"/>
            <ac:picMk id="6" creationId="{967C7CAC-78CB-43D2-977C-4B74FDF178EE}"/>
          </ac:picMkLst>
        </pc:picChg>
      </pc:sldChg>
      <pc:sldChg chg="addSp delSp modSp mod modTransition modClrScheme chgLayout">
        <pc:chgData name="Dominique Mitchell" userId="04209a26-ce99-47da-ad30-567a611b7896" providerId="ADAL" clId="{FD712339-912E-4D2A-B01B-08CA489C6173}" dt="2025-03-24T16:47:24.545" v="735" actId="1076"/>
        <pc:sldMkLst>
          <pc:docMk/>
          <pc:sldMk cId="209745563" sldId="626"/>
        </pc:sldMkLst>
        <pc:spChg chg="mod">
          <ac:chgData name="Dominique Mitchell" userId="04209a26-ce99-47da-ad30-567a611b7896" providerId="ADAL" clId="{FD712339-912E-4D2A-B01B-08CA489C6173}" dt="2025-03-24T15:55:19.809" v="490" actId="26606"/>
          <ac:spMkLst>
            <pc:docMk/>
            <pc:sldMk cId="209745563" sldId="626"/>
            <ac:spMk id="2" creationId="{54F5E28F-185F-4295-8640-934F0307ECEC}"/>
          </ac:spMkLst>
        </pc:spChg>
        <pc:picChg chg="add mod">
          <ac:chgData name="Dominique Mitchell" userId="04209a26-ce99-47da-ad30-567a611b7896" providerId="ADAL" clId="{FD712339-912E-4D2A-B01B-08CA489C6173}" dt="2025-03-24T16:47:24.545" v="735" actId="1076"/>
          <ac:picMkLst>
            <pc:docMk/>
            <pc:sldMk cId="209745563" sldId="626"/>
            <ac:picMk id="3" creationId="{137E70F0-78D2-4BBE-B30F-60139F08C4A3}"/>
          </ac:picMkLst>
        </pc:picChg>
      </pc:sldChg>
      <pc:sldChg chg="ord">
        <pc:chgData name="Dominique Mitchell" userId="04209a26-ce99-47da-ad30-567a611b7896" providerId="ADAL" clId="{FD712339-912E-4D2A-B01B-08CA489C6173}" dt="2025-03-24T15:53:56.737" v="381"/>
        <pc:sldMkLst>
          <pc:docMk/>
          <pc:sldMk cId="3364440918" sldId="627"/>
        </pc:sldMkLst>
      </pc:sldChg>
      <pc:sldChg chg="modSp add mod ord modTransition modClrScheme chgLayout">
        <pc:chgData name="Dominique Mitchell" userId="04209a26-ce99-47da-ad30-567a611b7896" providerId="ADAL" clId="{FD712339-912E-4D2A-B01B-08CA489C6173}" dt="2025-03-24T17:03:31.610" v="1249" actId="1076"/>
        <pc:sldMkLst>
          <pc:docMk/>
          <pc:sldMk cId="3735571943" sldId="631"/>
        </pc:sldMkLst>
        <pc:spChg chg="mod">
          <ac:chgData name="Dominique Mitchell" userId="04209a26-ce99-47da-ad30-567a611b7896" providerId="ADAL" clId="{FD712339-912E-4D2A-B01B-08CA489C6173}" dt="2025-03-24T17:03:29.600" v="1248" actId="26606"/>
          <ac:spMkLst>
            <pc:docMk/>
            <pc:sldMk cId="3735571943" sldId="631"/>
            <ac:spMk id="2" creationId="{A6599698-B27F-4D26-AED7-8B17261F07D3}"/>
          </ac:spMkLst>
        </pc:spChg>
        <pc:picChg chg="mod">
          <ac:chgData name="Dominique Mitchell" userId="04209a26-ce99-47da-ad30-567a611b7896" providerId="ADAL" clId="{FD712339-912E-4D2A-B01B-08CA489C6173}" dt="2025-03-24T17:03:31.610" v="1249" actId="1076"/>
          <ac:picMkLst>
            <pc:docMk/>
            <pc:sldMk cId="3735571943" sldId="631"/>
            <ac:picMk id="4" creationId="{50E4768F-3177-4383-A6A4-993D2E754FA9}"/>
          </ac:picMkLst>
        </pc:picChg>
      </pc:sldChg>
      <pc:sldChg chg="del">
        <pc:chgData name="Dominique Mitchell" userId="04209a26-ce99-47da-ad30-567a611b7896" providerId="ADAL" clId="{FD712339-912E-4D2A-B01B-08CA489C6173}" dt="2025-03-24T17:03:54.388" v="1257" actId="47"/>
        <pc:sldMkLst>
          <pc:docMk/>
          <pc:sldMk cId="1630297918" sldId="632"/>
        </pc:sldMkLst>
      </pc:sldChg>
      <pc:sldChg chg="modSp add del mod">
        <pc:chgData name="Dominique Mitchell" userId="04209a26-ce99-47da-ad30-567a611b7896" providerId="ADAL" clId="{FD712339-912E-4D2A-B01B-08CA489C6173}" dt="2025-03-27T14:22:59.434" v="1578" actId="47"/>
        <pc:sldMkLst>
          <pc:docMk/>
          <pc:sldMk cId="3990474543" sldId="633"/>
        </pc:sldMkLst>
        <pc:spChg chg="mod">
          <ac:chgData name="Dominique Mitchell" userId="04209a26-ce99-47da-ad30-567a611b7896" providerId="ADAL" clId="{FD712339-912E-4D2A-B01B-08CA489C6173}" dt="2025-03-24T15:37:17.168" v="3" actId="27636"/>
          <ac:spMkLst>
            <pc:docMk/>
            <pc:sldMk cId="3990474543" sldId="633"/>
            <ac:spMk id="2" creationId="{00000000-0000-0000-0000-000000000000}"/>
          </ac:spMkLst>
        </pc:spChg>
      </pc:sldChg>
      <pc:sldChg chg="modSp add del mod">
        <pc:chgData name="Dominique Mitchell" userId="04209a26-ce99-47da-ad30-567a611b7896" providerId="ADAL" clId="{FD712339-912E-4D2A-B01B-08CA489C6173}" dt="2025-03-27T14:23:00.461" v="1579" actId="47"/>
        <pc:sldMkLst>
          <pc:docMk/>
          <pc:sldMk cId="3660757513" sldId="634"/>
        </pc:sldMkLst>
        <pc:spChg chg="mod">
          <ac:chgData name="Dominique Mitchell" userId="04209a26-ce99-47da-ad30-567a611b7896" providerId="ADAL" clId="{FD712339-912E-4D2A-B01B-08CA489C6173}" dt="2025-03-24T15:37:22.736" v="5" actId="27636"/>
          <ac:spMkLst>
            <pc:docMk/>
            <pc:sldMk cId="3660757513" sldId="634"/>
            <ac:spMk id="3" creationId="{00000000-0000-0000-0000-000000000000}"/>
          </ac:spMkLst>
        </pc:spChg>
      </pc:sldChg>
      <pc:sldChg chg="modSp add del mod">
        <pc:chgData name="Dominique Mitchell" userId="04209a26-ce99-47da-ad30-567a611b7896" providerId="ADAL" clId="{FD712339-912E-4D2A-B01B-08CA489C6173}" dt="2025-03-27T14:23:01.462" v="1580" actId="47"/>
        <pc:sldMkLst>
          <pc:docMk/>
          <pc:sldMk cId="2663942273" sldId="635"/>
        </pc:sldMkLst>
        <pc:spChg chg="mod">
          <ac:chgData name="Dominique Mitchell" userId="04209a26-ce99-47da-ad30-567a611b7896" providerId="ADAL" clId="{FD712339-912E-4D2A-B01B-08CA489C6173}" dt="2025-03-24T15:37:27.528" v="7" actId="27636"/>
          <ac:spMkLst>
            <pc:docMk/>
            <pc:sldMk cId="2663942273" sldId="635"/>
            <ac:spMk id="3" creationId="{D6C6E5D7-C765-F317-EDEA-03551B5CB7FD}"/>
          </ac:spMkLst>
        </pc:spChg>
      </pc:sldChg>
      <pc:sldChg chg="add del">
        <pc:chgData name="Dominique Mitchell" userId="04209a26-ce99-47da-ad30-567a611b7896" providerId="ADAL" clId="{FD712339-912E-4D2A-B01B-08CA489C6173}" dt="2025-03-27T14:23:02.668" v="1581" actId="47"/>
        <pc:sldMkLst>
          <pc:docMk/>
          <pc:sldMk cId="2631059592" sldId="636"/>
        </pc:sldMkLst>
      </pc:sldChg>
      <pc:sldChg chg="add del">
        <pc:chgData name="Dominique Mitchell" userId="04209a26-ce99-47da-ad30-567a611b7896" providerId="ADAL" clId="{FD712339-912E-4D2A-B01B-08CA489C6173}" dt="2025-03-27T14:23:03.754" v="1582" actId="47"/>
        <pc:sldMkLst>
          <pc:docMk/>
          <pc:sldMk cId="2398626951" sldId="637"/>
        </pc:sldMkLst>
      </pc:sldChg>
      <pc:sldChg chg="addSp delSp modSp new del mod modClrScheme chgLayout">
        <pc:chgData name="Dominique Mitchell" userId="04209a26-ce99-47da-ad30-567a611b7896" providerId="ADAL" clId="{FD712339-912E-4D2A-B01B-08CA489C6173}" dt="2025-03-25T09:30:16.841" v="1503" actId="47"/>
        <pc:sldMkLst>
          <pc:docMk/>
          <pc:sldMk cId="4227537969" sldId="638"/>
        </pc:sldMkLst>
      </pc:sldChg>
      <pc:sldChg chg="addSp delSp modSp add del mod modClrScheme chgLayout">
        <pc:chgData name="Dominique Mitchell" userId="04209a26-ce99-47da-ad30-567a611b7896" providerId="ADAL" clId="{FD712339-912E-4D2A-B01B-08CA489C6173}" dt="2025-03-25T09:17:22.413" v="1502" actId="47"/>
        <pc:sldMkLst>
          <pc:docMk/>
          <pc:sldMk cId="1806879970" sldId="639"/>
        </pc:sldMkLst>
      </pc:sldChg>
      <pc:sldChg chg="modSp add del">
        <pc:chgData name="Dominique Mitchell" userId="04209a26-ce99-47da-ad30-567a611b7896" providerId="ADAL" clId="{FD712339-912E-4D2A-B01B-08CA489C6173}" dt="2025-03-24T16:50:04.272" v="808"/>
        <pc:sldMkLst>
          <pc:docMk/>
          <pc:sldMk cId="974765165" sldId="640"/>
        </pc:sldMkLst>
      </pc:sldChg>
      <pc:sldChg chg="modSp add del mod">
        <pc:chgData name="Dominique Mitchell" userId="04209a26-ce99-47da-ad30-567a611b7896" providerId="ADAL" clId="{FD712339-912E-4D2A-B01B-08CA489C6173}" dt="2025-03-25T09:17:19.260" v="1501" actId="47"/>
        <pc:sldMkLst>
          <pc:docMk/>
          <pc:sldMk cId="1951808806" sldId="640"/>
        </pc:sldMkLst>
      </pc:sldChg>
      <pc:sldChg chg="modSp add del mod">
        <pc:chgData name="Dominique Mitchell" userId="04209a26-ce99-47da-ad30-567a611b7896" providerId="ADAL" clId="{FD712339-912E-4D2A-B01B-08CA489C6173}" dt="2025-03-25T09:17:17.265" v="1500" actId="47"/>
        <pc:sldMkLst>
          <pc:docMk/>
          <pc:sldMk cId="3541195685" sldId="641"/>
        </pc:sldMkLst>
      </pc:sldChg>
      <pc:sldChg chg="modSp add del mod">
        <pc:chgData name="Dominique Mitchell" userId="04209a26-ce99-47da-ad30-567a611b7896" providerId="ADAL" clId="{FD712339-912E-4D2A-B01B-08CA489C6173}" dt="2025-03-25T09:31:38.944" v="1504" actId="47"/>
        <pc:sldMkLst>
          <pc:docMk/>
          <pc:sldMk cId="3105546785" sldId="642"/>
        </pc:sldMkLst>
      </pc:sldChg>
      <pc:sldChg chg="addSp delSp modSp add del mod">
        <pc:chgData name="Dominique Mitchell" userId="04209a26-ce99-47da-ad30-567a611b7896" providerId="ADAL" clId="{FD712339-912E-4D2A-B01B-08CA489C6173}" dt="2025-03-25T09:34:49.393" v="1525" actId="47"/>
        <pc:sldMkLst>
          <pc:docMk/>
          <pc:sldMk cId="1036864313" sldId="643"/>
        </pc:sldMkLst>
      </pc:sldChg>
      <pc:sldChg chg="addSp delSp modSp add del mod">
        <pc:chgData name="Dominique Mitchell" userId="04209a26-ce99-47da-ad30-567a611b7896" providerId="ADAL" clId="{FD712339-912E-4D2A-B01B-08CA489C6173}" dt="2025-03-24T17:09:20.110" v="1278" actId="47"/>
        <pc:sldMkLst>
          <pc:docMk/>
          <pc:sldMk cId="2162854494" sldId="643"/>
        </pc:sldMkLst>
      </pc:sldChg>
      <pc:sldMasterChg chg="delSldLayout">
        <pc:chgData name="Dominique Mitchell" userId="04209a26-ce99-47da-ad30-567a611b7896" providerId="ADAL" clId="{FD712339-912E-4D2A-B01B-08CA489C6173}" dt="2025-03-27T14:23:03.754" v="1582" actId="47"/>
        <pc:sldMasterMkLst>
          <pc:docMk/>
          <pc:sldMasterMk cId="3080577048" sldId="2147483660"/>
        </pc:sldMasterMkLst>
        <pc:sldLayoutChg chg="del">
          <pc:chgData name="Dominique Mitchell" userId="04209a26-ce99-47da-ad30-567a611b7896" providerId="ADAL" clId="{FD712339-912E-4D2A-B01B-08CA489C6173}" dt="2025-03-27T14:23:03.754" v="1582" actId="47"/>
          <pc:sldLayoutMkLst>
            <pc:docMk/>
            <pc:sldMasterMk cId="3080577048" sldId="2147483660"/>
            <pc:sldLayoutMk cId="3525684449" sldId="2147483708"/>
          </pc:sldLayoutMkLst>
        </pc:sldLayoutChg>
        <pc:sldLayoutChg chg="del">
          <pc:chgData name="Dominique Mitchell" userId="04209a26-ce99-47da-ad30-567a611b7896" providerId="ADAL" clId="{FD712339-912E-4D2A-B01B-08CA489C6173}" dt="2025-03-27T14:23:01.462" v="1580" actId="47"/>
          <pc:sldLayoutMkLst>
            <pc:docMk/>
            <pc:sldMasterMk cId="3080577048" sldId="2147483660"/>
            <pc:sldLayoutMk cId="43037233" sldId="2147483709"/>
          </pc:sldLayoutMkLst>
        </pc:sldLayoutChg>
        <pc:sldLayoutChg chg="del">
          <pc:chgData name="Dominique Mitchell" userId="04209a26-ce99-47da-ad30-567a611b7896" providerId="ADAL" clId="{FD712339-912E-4D2A-B01B-08CA489C6173}" dt="2025-03-27T14:23:02.668" v="1581" actId="47"/>
          <pc:sldLayoutMkLst>
            <pc:docMk/>
            <pc:sldMasterMk cId="3080577048" sldId="2147483660"/>
            <pc:sldLayoutMk cId="1031951886" sldId="2147483710"/>
          </pc:sldLayoutMkLst>
        </pc:sldLayoutChg>
      </pc:sldMasterChg>
      <pc:sldMasterChg chg="delSldLayout">
        <pc:chgData name="Dominique Mitchell" userId="04209a26-ce99-47da-ad30-567a611b7896" providerId="ADAL" clId="{FD712339-912E-4D2A-B01B-08CA489C6173}" dt="2025-03-24T17:03:54.388" v="1257" actId="47"/>
        <pc:sldMasterMkLst>
          <pc:docMk/>
          <pc:sldMasterMk cId="3087444557" sldId="2147483691"/>
        </pc:sldMasterMkLst>
        <pc:sldLayoutChg chg="del">
          <pc:chgData name="Dominique Mitchell" userId="04209a26-ce99-47da-ad30-567a611b7896" providerId="ADAL" clId="{FD712339-912E-4D2A-B01B-08CA489C6173}" dt="2025-03-24T17:03:54.388" v="1257" actId="47"/>
          <pc:sldLayoutMkLst>
            <pc:docMk/>
            <pc:sldMasterMk cId="3087444557" sldId="2147483691"/>
            <pc:sldLayoutMk cId="111931588" sldId="2147483706"/>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E53C1-9B81-4CDE-BA43-B65819327967}" type="doc">
      <dgm:prSet loTypeId="urn:microsoft.com/office/officeart/2008/layout/BendingPictureCaptionList" loCatId="picture" qsTypeId="urn:microsoft.com/office/officeart/2005/8/quickstyle/simple1" qsCatId="simple" csTypeId="urn:microsoft.com/office/officeart/2005/8/colors/colorful2" csCatId="colorful" phldr="1"/>
      <dgm:spPr/>
      <dgm:t>
        <a:bodyPr/>
        <a:lstStyle/>
        <a:p>
          <a:endParaRPr lang="en-GB"/>
        </a:p>
      </dgm:t>
    </dgm:pt>
    <dgm:pt modelId="{059C4C78-80C6-434B-8A00-32A8677B3E1E}">
      <dgm:prSet phldrT="[Text]"/>
      <dgm:spPr/>
      <dgm:t>
        <a:bodyPr/>
        <a:lstStyle/>
        <a:p>
          <a:r>
            <a:rPr lang="en-US"/>
            <a:t>Race or ethnicity</a:t>
          </a:r>
          <a:endParaRPr lang="en-GB"/>
        </a:p>
      </dgm:t>
    </dgm:pt>
    <dgm:pt modelId="{DF72CF92-9628-42EE-806D-6C21E016F4B9}" type="parTrans" cxnId="{B623050B-E989-46CD-9E9E-27E72BE7BFA2}">
      <dgm:prSet/>
      <dgm:spPr/>
      <dgm:t>
        <a:bodyPr/>
        <a:lstStyle/>
        <a:p>
          <a:endParaRPr lang="en-GB"/>
        </a:p>
      </dgm:t>
    </dgm:pt>
    <dgm:pt modelId="{7C29DD6F-9B62-4433-9894-ED2BA3C60DF5}" type="sibTrans" cxnId="{B623050B-E989-46CD-9E9E-27E72BE7BFA2}">
      <dgm:prSet/>
      <dgm:spPr/>
      <dgm:t>
        <a:bodyPr/>
        <a:lstStyle/>
        <a:p>
          <a:endParaRPr lang="en-GB"/>
        </a:p>
      </dgm:t>
    </dgm:pt>
    <dgm:pt modelId="{30250FDD-CCCD-4590-9C8C-31605E4CCDA2}">
      <dgm:prSet phldrT="[Text]"/>
      <dgm:spPr/>
      <dgm:t>
        <a:bodyPr/>
        <a:lstStyle/>
        <a:p>
          <a:r>
            <a:rPr lang="en-US"/>
            <a:t>Political opinions</a:t>
          </a:r>
          <a:endParaRPr lang="en-GB"/>
        </a:p>
      </dgm:t>
    </dgm:pt>
    <dgm:pt modelId="{CB1575E5-A5F1-4A17-AB8D-9196BF58D4EF}" type="parTrans" cxnId="{41B69C32-8BBD-478A-815C-673F643F1162}">
      <dgm:prSet/>
      <dgm:spPr/>
      <dgm:t>
        <a:bodyPr/>
        <a:lstStyle/>
        <a:p>
          <a:endParaRPr lang="en-GB"/>
        </a:p>
      </dgm:t>
    </dgm:pt>
    <dgm:pt modelId="{3EE9EB2F-0AD9-4594-BC41-F445977E12AF}" type="sibTrans" cxnId="{41B69C32-8BBD-478A-815C-673F643F1162}">
      <dgm:prSet/>
      <dgm:spPr/>
      <dgm:t>
        <a:bodyPr/>
        <a:lstStyle/>
        <a:p>
          <a:endParaRPr lang="en-GB"/>
        </a:p>
      </dgm:t>
    </dgm:pt>
    <dgm:pt modelId="{9527B2FD-B92D-4099-A8F1-81828B577F3B}">
      <dgm:prSet phldrT="[Text]"/>
      <dgm:spPr/>
      <dgm:t>
        <a:bodyPr/>
        <a:lstStyle/>
        <a:p>
          <a:r>
            <a:rPr lang="en-US"/>
            <a:t>Religious or philosophical beliefs</a:t>
          </a:r>
          <a:endParaRPr lang="en-GB"/>
        </a:p>
      </dgm:t>
    </dgm:pt>
    <dgm:pt modelId="{73F3223A-C8CD-48DE-B13D-D46278597844}" type="parTrans" cxnId="{D7D65383-3909-40E8-9F52-049699ABCAEA}">
      <dgm:prSet/>
      <dgm:spPr/>
      <dgm:t>
        <a:bodyPr/>
        <a:lstStyle/>
        <a:p>
          <a:endParaRPr lang="en-GB"/>
        </a:p>
      </dgm:t>
    </dgm:pt>
    <dgm:pt modelId="{F9CAFA52-AAFE-4C0B-A6A2-8F9BAC6EDEF1}" type="sibTrans" cxnId="{D7D65383-3909-40E8-9F52-049699ABCAEA}">
      <dgm:prSet/>
      <dgm:spPr/>
      <dgm:t>
        <a:bodyPr/>
        <a:lstStyle/>
        <a:p>
          <a:endParaRPr lang="en-GB"/>
        </a:p>
      </dgm:t>
    </dgm:pt>
    <dgm:pt modelId="{B913A9E4-1F9C-4EC3-B606-90B262E7B4FB}">
      <dgm:prSet/>
      <dgm:spPr/>
      <dgm:t>
        <a:bodyPr/>
        <a:lstStyle/>
        <a:p>
          <a:r>
            <a:rPr lang="en-US"/>
            <a:t>Trade union membership</a:t>
          </a:r>
          <a:endParaRPr lang="en-GB"/>
        </a:p>
      </dgm:t>
    </dgm:pt>
    <dgm:pt modelId="{FB3A31BE-4C73-4ED9-8901-82C5A95BBDC8}" type="parTrans" cxnId="{67D7C787-CA2D-44FA-8FEA-996C2DDA749F}">
      <dgm:prSet/>
      <dgm:spPr/>
      <dgm:t>
        <a:bodyPr/>
        <a:lstStyle/>
        <a:p>
          <a:endParaRPr lang="en-GB"/>
        </a:p>
      </dgm:t>
    </dgm:pt>
    <dgm:pt modelId="{A0266299-1341-4F23-A391-5B09ECF0D016}" type="sibTrans" cxnId="{67D7C787-CA2D-44FA-8FEA-996C2DDA749F}">
      <dgm:prSet/>
      <dgm:spPr/>
      <dgm:t>
        <a:bodyPr/>
        <a:lstStyle/>
        <a:p>
          <a:endParaRPr lang="en-GB"/>
        </a:p>
      </dgm:t>
    </dgm:pt>
    <dgm:pt modelId="{0FB9A0CE-2C11-4188-B0E5-4C4426CFFB91}">
      <dgm:prSet/>
      <dgm:spPr/>
      <dgm:t>
        <a:bodyPr/>
        <a:lstStyle/>
        <a:p>
          <a:r>
            <a:rPr lang="en-US"/>
            <a:t>Physical or mental health</a:t>
          </a:r>
          <a:endParaRPr lang="en-GB"/>
        </a:p>
      </dgm:t>
    </dgm:pt>
    <dgm:pt modelId="{16DBA04B-1A72-4E5C-AF1B-1E40C86FA41E}" type="parTrans" cxnId="{7BC066FD-69B4-4460-BAF6-BF01F0A7588D}">
      <dgm:prSet/>
      <dgm:spPr/>
      <dgm:t>
        <a:bodyPr/>
        <a:lstStyle/>
        <a:p>
          <a:endParaRPr lang="en-GB"/>
        </a:p>
      </dgm:t>
    </dgm:pt>
    <dgm:pt modelId="{DA861891-CC0D-4B63-9693-8EF5AF880ABD}" type="sibTrans" cxnId="{7BC066FD-69B4-4460-BAF6-BF01F0A7588D}">
      <dgm:prSet/>
      <dgm:spPr/>
      <dgm:t>
        <a:bodyPr/>
        <a:lstStyle/>
        <a:p>
          <a:endParaRPr lang="en-GB"/>
        </a:p>
      </dgm:t>
    </dgm:pt>
    <dgm:pt modelId="{9D760419-080A-4FE6-98B1-C4AEAB8D80FD}">
      <dgm:prSet/>
      <dgm:spPr/>
      <dgm:t>
        <a:bodyPr/>
        <a:lstStyle/>
        <a:p>
          <a:r>
            <a:rPr lang="en-US"/>
            <a:t>Sexual life or orientation</a:t>
          </a:r>
          <a:endParaRPr lang="en-GB"/>
        </a:p>
      </dgm:t>
    </dgm:pt>
    <dgm:pt modelId="{69BD89A8-1E0C-4A1A-847E-76EF40687EC0}" type="parTrans" cxnId="{98599D99-F551-45C1-8CE8-C5D42D9BE4C3}">
      <dgm:prSet/>
      <dgm:spPr/>
      <dgm:t>
        <a:bodyPr/>
        <a:lstStyle/>
        <a:p>
          <a:endParaRPr lang="en-GB"/>
        </a:p>
      </dgm:t>
    </dgm:pt>
    <dgm:pt modelId="{5AD91C79-66CB-471C-A444-71DA9BE738C1}" type="sibTrans" cxnId="{98599D99-F551-45C1-8CE8-C5D42D9BE4C3}">
      <dgm:prSet/>
      <dgm:spPr/>
      <dgm:t>
        <a:bodyPr/>
        <a:lstStyle/>
        <a:p>
          <a:endParaRPr lang="en-GB"/>
        </a:p>
      </dgm:t>
    </dgm:pt>
    <dgm:pt modelId="{F39EC65D-B2FB-42BC-A7AB-5A1CDBDD5E68}">
      <dgm:prSet/>
      <dgm:spPr/>
      <dgm:t>
        <a:bodyPr/>
        <a:lstStyle/>
        <a:p>
          <a:r>
            <a:rPr lang="en-US"/>
            <a:t>Genetic or biometric</a:t>
          </a:r>
          <a:endParaRPr lang="en-GB"/>
        </a:p>
      </dgm:t>
    </dgm:pt>
    <dgm:pt modelId="{4F775B98-E129-457D-9407-235039237BCE}" type="parTrans" cxnId="{46BAF115-BD88-4593-907C-8C474FE0AAE3}">
      <dgm:prSet/>
      <dgm:spPr/>
      <dgm:t>
        <a:bodyPr/>
        <a:lstStyle/>
        <a:p>
          <a:endParaRPr lang="en-GB"/>
        </a:p>
      </dgm:t>
    </dgm:pt>
    <dgm:pt modelId="{25190B1B-4640-4283-B321-7D8536B727FD}" type="sibTrans" cxnId="{46BAF115-BD88-4593-907C-8C474FE0AAE3}">
      <dgm:prSet/>
      <dgm:spPr/>
      <dgm:t>
        <a:bodyPr/>
        <a:lstStyle/>
        <a:p>
          <a:endParaRPr lang="en-GB"/>
        </a:p>
      </dgm:t>
    </dgm:pt>
    <dgm:pt modelId="{942978FD-9BD8-4880-85A9-BF2911BEAF69}" type="pres">
      <dgm:prSet presAssocID="{BB7E53C1-9B81-4CDE-BA43-B65819327967}" presName="Name0" presStyleCnt="0">
        <dgm:presLayoutVars>
          <dgm:dir/>
          <dgm:resizeHandles val="exact"/>
        </dgm:presLayoutVars>
      </dgm:prSet>
      <dgm:spPr/>
    </dgm:pt>
    <dgm:pt modelId="{67D9EE9F-008E-4E9F-9D09-21ACF4311829}" type="pres">
      <dgm:prSet presAssocID="{059C4C78-80C6-434B-8A00-32A8677B3E1E}" presName="composite" presStyleCnt="0"/>
      <dgm:spPr/>
    </dgm:pt>
    <dgm:pt modelId="{5D6C765B-5FBD-46FC-891F-74C820F17CE2}" type="pres">
      <dgm:prSet presAssocID="{059C4C78-80C6-434B-8A00-32A8677B3E1E}" presName="rect1" presStyleLbl="bgImgPlace1" presStyleIdx="0" presStyleCnt="7"/>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B85D4423-8664-4B74-9F17-E78A918EF816}" type="pres">
      <dgm:prSet presAssocID="{059C4C78-80C6-434B-8A00-32A8677B3E1E}" presName="wedgeRectCallout1" presStyleLbl="node1" presStyleIdx="0" presStyleCnt="7">
        <dgm:presLayoutVars>
          <dgm:bulletEnabled val="1"/>
        </dgm:presLayoutVars>
      </dgm:prSet>
      <dgm:spPr/>
    </dgm:pt>
    <dgm:pt modelId="{FC5D3BA7-BEB4-46F1-ACE1-18C0853B02A4}" type="pres">
      <dgm:prSet presAssocID="{7C29DD6F-9B62-4433-9894-ED2BA3C60DF5}" presName="sibTrans" presStyleCnt="0"/>
      <dgm:spPr/>
    </dgm:pt>
    <dgm:pt modelId="{79D3E628-D001-48F2-AF43-43946676C3EB}" type="pres">
      <dgm:prSet presAssocID="{30250FDD-CCCD-4590-9C8C-31605E4CCDA2}" presName="composite" presStyleCnt="0"/>
      <dgm:spPr/>
    </dgm:pt>
    <dgm:pt modelId="{6A4F8622-F37D-424F-9050-0B124AEE1A97}" type="pres">
      <dgm:prSet presAssocID="{30250FDD-CCCD-4590-9C8C-31605E4CCDA2}" presName="rect1" presStyleLbl="bgImgPlace1" presStyleIdx="1" presStyleCnt="7"/>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654C89BE-0C66-4688-95E2-930E968BEE92}" type="pres">
      <dgm:prSet presAssocID="{30250FDD-CCCD-4590-9C8C-31605E4CCDA2}" presName="wedgeRectCallout1" presStyleLbl="node1" presStyleIdx="1" presStyleCnt="7">
        <dgm:presLayoutVars>
          <dgm:bulletEnabled val="1"/>
        </dgm:presLayoutVars>
      </dgm:prSet>
      <dgm:spPr/>
    </dgm:pt>
    <dgm:pt modelId="{E07B9B67-A5E4-41CE-886F-0F122B300647}" type="pres">
      <dgm:prSet presAssocID="{3EE9EB2F-0AD9-4594-BC41-F445977E12AF}" presName="sibTrans" presStyleCnt="0"/>
      <dgm:spPr/>
    </dgm:pt>
    <dgm:pt modelId="{89DFDDA5-D38A-48AF-A026-AC748E1D9FBB}" type="pres">
      <dgm:prSet presAssocID="{9527B2FD-B92D-4099-A8F1-81828B577F3B}" presName="composite" presStyleCnt="0"/>
      <dgm:spPr/>
    </dgm:pt>
    <dgm:pt modelId="{3ED9F091-A39E-4FE7-9F30-E56BF38D4B96}" type="pres">
      <dgm:prSet presAssocID="{9527B2FD-B92D-4099-A8F1-81828B577F3B}" presName="rect1" presStyleLbl="bgImgPlace1" presStyleIdx="2" presStyleCnt="7"/>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l="819"/>
          </a:stretch>
        </a:blipFill>
      </dgm:spPr>
    </dgm:pt>
    <dgm:pt modelId="{20B610A4-3E75-43A3-A542-E536713BC362}" type="pres">
      <dgm:prSet presAssocID="{9527B2FD-B92D-4099-A8F1-81828B577F3B}" presName="wedgeRectCallout1" presStyleLbl="node1" presStyleIdx="2" presStyleCnt="7">
        <dgm:presLayoutVars>
          <dgm:bulletEnabled val="1"/>
        </dgm:presLayoutVars>
      </dgm:prSet>
      <dgm:spPr/>
    </dgm:pt>
    <dgm:pt modelId="{3A7A5047-7E7E-49BB-AE78-154C9C4FF017}" type="pres">
      <dgm:prSet presAssocID="{F9CAFA52-AAFE-4C0B-A6A2-8F9BAC6EDEF1}" presName="sibTrans" presStyleCnt="0"/>
      <dgm:spPr/>
    </dgm:pt>
    <dgm:pt modelId="{F47A71B2-E4C1-41CE-80C1-22B97D55CBEE}" type="pres">
      <dgm:prSet presAssocID="{B913A9E4-1F9C-4EC3-B606-90B262E7B4FB}" presName="composite" presStyleCnt="0"/>
      <dgm:spPr/>
    </dgm:pt>
    <dgm:pt modelId="{892EB0E1-4EC7-467B-98B9-C37FFD53D4AC}" type="pres">
      <dgm:prSet presAssocID="{B913A9E4-1F9C-4EC3-B606-90B262E7B4FB}" presName="rect1" presStyleLbl="bgImgPlace1" presStyleIdx="3" presStyleCnt="7"/>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C5275BD8-9DA7-4593-879C-2038D655ACB9}" type="pres">
      <dgm:prSet presAssocID="{B913A9E4-1F9C-4EC3-B606-90B262E7B4FB}" presName="wedgeRectCallout1" presStyleLbl="node1" presStyleIdx="3" presStyleCnt="7">
        <dgm:presLayoutVars>
          <dgm:bulletEnabled val="1"/>
        </dgm:presLayoutVars>
      </dgm:prSet>
      <dgm:spPr/>
    </dgm:pt>
    <dgm:pt modelId="{04655F58-E538-477D-8D86-9BA9515AB45A}" type="pres">
      <dgm:prSet presAssocID="{A0266299-1341-4F23-A391-5B09ECF0D016}" presName="sibTrans" presStyleCnt="0"/>
      <dgm:spPr/>
    </dgm:pt>
    <dgm:pt modelId="{013374F5-D45E-4378-89A4-27BE85BC908C}" type="pres">
      <dgm:prSet presAssocID="{0FB9A0CE-2C11-4188-B0E5-4C4426CFFB91}" presName="composite" presStyleCnt="0"/>
      <dgm:spPr/>
    </dgm:pt>
    <dgm:pt modelId="{136B0FD4-F7DF-48D7-8377-0B562A470E20}" type="pres">
      <dgm:prSet presAssocID="{0FB9A0CE-2C11-4188-B0E5-4C4426CFFB91}" presName="rect1" presStyleLbl="bgImgPlace1" presStyleIdx="4" presStyleCnt="7"/>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94945BC6-0D7A-40A5-A7C6-26D95E363ABB}" type="pres">
      <dgm:prSet presAssocID="{0FB9A0CE-2C11-4188-B0E5-4C4426CFFB91}" presName="wedgeRectCallout1" presStyleLbl="node1" presStyleIdx="4" presStyleCnt="7">
        <dgm:presLayoutVars>
          <dgm:bulletEnabled val="1"/>
        </dgm:presLayoutVars>
      </dgm:prSet>
      <dgm:spPr/>
    </dgm:pt>
    <dgm:pt modelId="{F86A2CAF-0C81-42F5-AE7C-EC1577043948}" type="pres">
      <dgm:prSet presAssocID="{DA861891-CC0D-4B63-9693-8EF5AF880ABD}" presName="sibTrans" presStyleCnt="0"/>
      <dgm:spPr/>
    </dgm:pt>
    <dgm:pt modelId="{0DC549F1-7958-4EC7-BF76-70E089781BAF}" type="pres">
      <dgm:prSet presAssocID="{F39EC65D-B2FB-42BC-A7AB-5A1CDBDD5E68}" presName="composite" presStyleCnt="0"/>
      <dgm:spPr/>
    </dgm:pt>
    <dgm:pt modelId="{1CBE2679-5E33-49A7-A8B5-638625D0B7E7}" type="pres">
      <dgm:prSet presAssocID="{F39EC65D-B2FB-42BC-A7AB-5A1CDBDD5E68}" presName="rect1" presStyleLbl="b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2000" b="-12000"/>
          </a:stretch>
        </a:blipFill>
      </dgm:spPr>
    </dgm:pt>
    <dgm:pt modelId="{F69EFEC5-7C24-42AB-A967-7676E4412651}" type="pres">
      <dgm:prSet presAssocID="{F39EC65D-B2FB-42BC-A7AB-5A1CDBDD5E68}" presName="wedgeRectCallout1" presStyleLbl="node1" presStyleIdx="5" presStyleCnt="7">
        <dgm:presLayoutVars>
          <dgm:bulletEnabled val="1"/>
        </dgm:presLayoutVars>
      </dgm:prSet>
      <dgm:spPr/>
    </dgm:pt>
    <dgm:pt modelId="{8BADD32D-7CF7-46F6-897C-F4CEC54F0AFB}" type="pres">
      <dgm:prSet presAssocID="{25190B1B-4640-4283-B321-7D8536B727FD}" presName="sibTrans" presStyleCnt="0"/>
      <dgm:spPr/>
    </dgm:pt>
    <dgm:pt modelId="{DDE36C25-3493-41F5-A4FF-0E68E65C77B0}" type="pres">
      <dgm:prSet presAssocID="{9D760419-080A-4FE6-98B1-C4AEAB8D80FD}" presName="composite" presStyleCnt="0"/>
      <dgm:spPr/>
    </dgm:pt>
    <dgm:pt modelId="{AF4710BB-012E-4ACB-B3BB-1081812A2158}" type="pres">
      <dgm:prSet presAssocID="{9D760419-080A-4FE6-98B1-C4AEAB8D80FD}" presName="rect1" presStyleLbl="bgImgPlace1" presStyleIdx="6" presStyleCnt="7"/>
      <dgm:spPr>
        <a:blipFill dpi="0" rotWithShape="1">
          <a:blip xmlns:r="http://schemas.openxmlformats.org/officeDocument/2006/relationships" r:embed="rId7" cstate="print">
            <a:extLst>
              <a:ext uri="{28A0092B-C50C-407E-A947-70E740481C1C}">
                <a14:useLocalDpi xmlns:a14="http://schemas.microsoft.com/office/drawing/2010/main"/>
              </a:ext>
            </a:extLst>
          </a:blip>
          <a:srcRect/>
          <a:stretch>
            <a:fillRect r="622"/>
          </a:stretch>
        </a:blipFill>
      </dgm:spPr>
    </dgm:pt>
    <dgm:pt modelId="{EEF5E22A-DEBC-4409-9118-1FA9182C1804}" type="pres">
      <dgm:prSet presAssocID="{9D760419-080A-4FE6-98B1-C4AEAB8D80FD}" presName="wedgeRectCallout1" presStyleLbl="node1" presStyleIdx="6" presStyleCnt="7">
        <dgm:presLayoutVars>
          <dgm:bulletEnabled val="1"/>
        </dgm:presLayoutVars>
      </dgm:prSet>
      <dgm:spPr/>
    </dgm:pt>
  </dgm:ptLst>
  <dgm:cxnLst>
    <dgm:cxn modelId="{B623050B-E989-46CD-9E9E-27E72BE7BFA2}" srcId="{BB7E53C1-9B81-4CDE-BA43-B65819327967}" destId="{059C4C78-80C6-434B-8A00-32A8677B3E1E}" srcOrd="0" destOrd="0" parTransId="{DF72CF92-9628-42EE-806D-6C21E016F4B9}" sibTransId="{7C29DD6F-9B62-4433-9894-ED2BA3C60DF5}"/>
    <dgm:cxn modelId="{440C440D-8174-4D2E-93EF-8C480A6CCB98}" type="presOf" srcId="{BB7E53C1-9B81-4CDE-BA43-B65819327967}" destId="{942978FD-9BD8-4880-85A9-BF2911BEAF69}" srcOrd="0" destOrd="0" presId="urn:microsoft.com/office/officeart/2008/layout/BendingPictureCaptionList"/>
    <dgm:cxn modelId="{46BAF115-BD88-4593-907C-8C474FE0AAE3}" srcId="{BB7E53C1-9B81-4CDE-BA43-B65819327967}" destId="{F39EC65D-B2FB-42BC-A7AB-5A1CDBDD5E68}" srcOrd="5" destOrd="0" parTransId="{4F775B98-E129-457D-9407-235039237BCE}" sibTransId="{25190B1B-4640-4283-B321-7D8536B727FD}"/>
    <dgm:cxn modelId="{26A9E020-F14C-4316-A02D-1BBB21D0255D}" type="presOf" srcId="{30250FDD-CCCD-4590-9C8C-31605E4CCDA2}" destId="{654C89BE-0C66-4688-95E2-930E968BEE92}" srcOrd="0" destOrd="0" presId="urn:microsoft.com/office/officeart/2008/layout/BendingPictureCaptionList"/>
    <dgm:cxn modelId="{52BD6522-1BFA-437B-9719-CD35B3580D0E}" type="presOf" srcId="{F39EC65D-B2FB-42BC-A7AB-5A1CDBDD5E68}" destId="{F69EFEC5-7C24-42AB-A967-7676E4412651}" srcOrd="0" destOrd="0" presId="urn:microsoft.com/office/officeart/2008/layout/BendingPictureCaptionList"/>
    <dgm:cxn modelId="{7AAA5127-5BAD-4920-8DAE-1A604B288360}" type="presOf" srcId="{B913A9E4-1F9C-4EC3-B606-90B262E7B4FB}" destId="{C5275BD8-9DA7-4593-879C-2038D655ACB9}" srcOrd="0" destOrd="0" presId="urn:microsoft.com/office/officeart/2008/layout/BendingPictureCaptionList"/>
    <dgm:cxn modelId="{41B69C32-8BBD-478A-815C-673F643F1162}" srcId="{BB7E53C1-9B81-4CDE-BA43-B65819327967}" destId="{30250FDD-CCCD-4590-9C8C-31605E4CCDA2}" srcOrd="1" destOrd="0" parTransId="{CB1575E5-A5F1-4A17-AB8D-9196BF58D4EF}" sibTransId="{3EE9EB2F-0AD9-4594-BC41-F445977E12AF}"/>
    <dgm:cxn modelId="{EAC7C96B-0567-4B06-B625-15EEAF5F4656}" type="presOf" srcId="{0FB9A0CE-2C11-4188-B0E5-4C4426CFFB91}" destId="{94945BC6-0D7A-40A5-A7C6-26D95E363ABB}" srcOrd="0" destOrd="0" presId="urn:microsoft.com/office/officeart/2008/layout/BendingPictureCaptionList"/>
    <dgm:cxn modelId="{D7D65383-3909-40E8-9F52-049699ABCAEA}" srcId="{BB7E53C1-9B81-4CDE-BA43-B65819327967}" destId="{9527B2FD-B92D-4099-A8F1-81828B577F3B}" srcOrd="2" destOrd="0" parTransId="{73F3223A-C8CD-48DE-B13D-D46278597844}" sibTransId="{F9CAFA52-AAFE-4C0B-A6A2-8F9BAC6EDEF1}"/>
    <dgm:cxn modelId="{67D7C787-CA2D-44FA-8FEA-996C2DDA749F}" srcId="{BB7E53C1-9B81-4CDE-BA43-B65819327967}" destId="{B913A9E4-1F9C-4EC3-B606-90B262E7B4FB}" srcOrd="3" destOrd="0" parTransId="{FB3A31BE-4C73-4ED9-8901-82C5A95BBDC8}" sibTransId="{A0266299-1341-4F23-A391-5B09ECF0D016}"/>
    <dgm:cxn modelId="{98599D99-F551-45C1-8CE8-C5D42D9BE4C3}" srcId="{BB7E53C1-9B81-4CDE-BA43-B65819327967}" destId="{9D760419-080A-4FE6-98B1-C4AEAB8D80FD}" srcOrd="6" destOrd="0" parTransId="{69BD89A8-1E0C-4A1A-847E-76EF40687EC0}" sibTransId="{5AD91C79-66CB-471C-A444-71DA9BE738C1}"/>
    <dgm:cxn modelId="{212EE9C1-E4FF-4CB8-BF79-5E62D44B1417}" type="presOf" srcId="{9527B2FD-B92D-4099-A8F1-81828B577F3B}" destId="{20B610A4-3E75-43A3-A542-E536713BC362}" srcOrd="0" destOrd="0" presId="urn:microsoft.com/office/officeart/2008/layout/BendingPictureCaptionList"/>
    <dgm:cxn modelId="{6A8438C4-0342-48DB-8E6B-46F58F19FB52}" type="presOf" srcId="{059C4C78-80C6-434B-8A00-32A8677B3E1E}" destId="{B85D4423-8664-4B74-9F17-E78A918EF816}" srcOrd="0" destOrd="0" presId="urn:microsoft.com/office/officeart/2008/layout/BendingPictureCaptionList"/>
    <dgm:cxn modelId="{D2962FD1-9B06-487C-9507-057B0EC10247}" type="presOf" srcId="{9D760419-080A-4FE6-98B1-C4AEAB8D80FD}" destId="{EEF5E22A-DEBC-4409-9118-1FA9182C1804}" srcOrd="0" destOrd="0" presId="urn:microsoft.com/office/officeart/2008/layout/BendingPictureCaptionList"/>
    <dgm:cxn modelId="{7BC066FD-69B4-4460-BAF6-BF01F0A7588D}" srcId="{BB7E53C1-9B81-4CDE-BA43-B65819327967}" destId="{0FB9A0CE-2C11-4188-B0E5-4C4426CFFB91}" srcOrd="4" destOrd="0" parTransId="{16DBA04B-1A72-4E5C-AF1B-1E40C86FA41E}" sibTransId="{DA861891-CC0D-4B63-9693-8EF5AF880ABD}"/>
    <dgm:cxn modelId="{CBE55531-D093-4F55-882F-D2ABE000D930}" type="presParOf" srcId="{942978FD-9BD8-4880-85A9-BF2911BEAF69}" destId="{67D9EE9F-008E-4E9F-9D09-21ACF4311829}" srcOrd="0" destOrd="0" presId="urn:microsoft.com/office/officeart/2008/layout/BendingPictureCaptionList"/>
    <dgm:cxn modelId="{D7D1EA71-D027-4167-88F3-F8E60A13B05F}" type="presParOf" srcId="{67D9EE9F-008E-4E9F-9D09-21ACF4311829}" destId="{5D6C765B-5FBD-46FC-891F-74C820F17CE2}" srcOrd="0" destOrd="0" presId="urn:microsoft.com/office/officeart/2008/layout/BendingPictureCaptionList"/>
    <dgm:cxn modelId="{43711F5A-3E3C-4F66-81D8-72489BFD2E3D}" type="presParOf" srcId="{67D9EE9F-008E-4E9F-9D09-21ACF4311829}" destId="{B85D4423-8664-4B74-9F17-E78A918EF816}" srcOrd="1" destOrd="0" presId="urn:microsoft.com/office/officeart/2008/layout/BendingPictureCaptionList"/>
    <dgm:cxn modelId="{EB03077D-5527-4EB8-BFFB-E6D5C0066784}" type="presParOf" srcId="{942978FD-9BD8-4880-85A9-BF2911BEAF69}" destId="{FC5D3BA7-BEB4-46F1-ACE1-18C0853B02A4}" srcOrd="1" destOrd="0" presId="urn:microsoft.com/office/officeart/2008/layout/BendingPictureCaptionList"/>
    <dgm:cxn modelId="{2F0DE1F8-9F89-4471-A66C-44AA5E1775E5}" type="presParOf" srcId="{942978FD-9BD8-4880-85A9-BF2911BEAF69}" destId="{79D3E628-D001-48F2-AF43-43946676C3EB}" srcOrd="2" destOrd="0" presId="urn:microsoft.com/office/officeart/2008/layout/BendingPictureCaptionList"/>
    <dgm:cxn modelId="{4B22D048-42F7-4769-94C8-D84EE2B259A4}" type="presParOf" srcId="{79D3E628-D001-48F2-AF43-43946676C3EB}" destId="{6A4F8622-F37D-424F-9050-0B124AEE1A97}" srcOrd="0" destOrd="0" presId="urn:microsoft.com/office/officeart/2008/layout/BendingPictureCaptionList"/>
    <dgm:cxn modelId="{542213C6-036D-4022-A46F-58DC40CEBA6E}" type="presParOf" srcId="{79D3E628-D001-48F2-AF43-43946676C3EB}" destId="{654C89BE-0C66-4688-95E2-930E968BEE92}" srcOrd="1" destOrd="0" presId="urn:microsoft.com/office/officeart/2008/layout/BendingPictureCaptionList"/>
    <dgm:cxn modelId="{F2E120B7-1A36-4C6E-83D5-187FA59E1C0D}" type="presParOf" srcId="{942978FD-9BD8-4880-85A9-BF2911BEAF69}" destId="{E07B9B67-A5E4-41CE-886F-0F122B300647}" srcOrd="3" destOrd="0" presId="urn:microsoft.com/office/officeart/2008/layout/BendingPictureCaptionList"/>
    <dgm:cxn modelId="{C2EAEF60-E5D1-46EB-A82B-F1F99BBFC2E3}" type="presParOf" srcId="{942978FD-9BD8-4880-85A9-BF2911BEAF69}" destId="{89DFDDA5-D38A-48AF-A026-AC748E1D9FBB}" srcOrd="4" destOrd="0" presId="urn:microsoft.com/office/officeart/2008/layout/BendingPictureCaptionList"/>
    <dgm:cxn modelId="{42511C37-D2A0-469D-80C8-336273A858C6}" type="presParOf" srcId="{89DFDDA5-D38A-48AF-A026-AC748E1D9FBB}" destId="{3ED9F091-A39E-4FE7-9F30-E56BF38D4B96}" srcOrd="0" destOrd="0" presId="urn:microsoft.com/office/officeart/2008/layout/BendingPictureCaptionList"/>
    <dgm:cxn modelId="{4DC8A8F1-D9F3-4214-956D-9CBB00C45C4B}" type="presParOf" srcId="{89DFDDA5-D38A-48AF-A026-AC748E1D9FBB}" destId="{20B610A4-3E75-43A3-A542-E536713BC362}" srcOrd="1" destOrd="0" presId="urn:microsoft.com/office/officeart/2008/layout/BendingPictureCaptionList"/>
    <dgm:cxn modelId="{87915640-7F23-406D-AB23-4FFC3FF4B72D}" type="presParOf" srcId="{942978FD-9BD8-4880-85A9-BF2911BEAF69}" destId="{3A7A5047-7E7E-49BB-AE78-154C9C4FF017}" srcOrd="5" destOrd="0" presId="urn:microsoft.com/office/officeart/2008/layout/BendingPictureCaptionList"/>
    <dgm:cxn modelId="{18B3E5C0-ACE0-4DA3-AEF2-1FEE61B6F77E}" type="presParOf" srcId="{942978FD-9BD8-4880-85A9-BF2911BEAF69}" destId="{F47A71B2-E4C1-41CE-80C1-22B97D55CBEE}" srcOrd="6" destOrd="0" presId="urn:microsoft.com/office/officeart/2008/layout/BendingPictureCaptionList"/>
    <dgm:cxn modelId="{53767555-A097-4496-9F23-6EE48F86A0F0}" type="presParOf" srcId="{F47A71B2-E4C1-41CE-80C1-22B97D55CBEE}" destId="{892EB0E1-4EC7-467B-98B9-C37FFD53D4AC}" srcOrd="0" destOrd="0" presId="urn:microsoft.com/office/officeart/2008/layout/BendingPictureCaptionList"/>
    <dgm:cxn modelId="{3DA6715A-BFE7-44DA-9BD4-F7E1FB90B76D}" type="presParOf" srcId="{F47A71B2-E4C1-41CE-80C1-22B97D55CBEE}" destId="{C5275BD8-9DA7-4593-879C-2038D655ACB9}" srcOrd="1" destOrd="0" presId="urn:microsoft.com/office/officeart/2008/layout/BendingPictureCaptionList"/>
    <dgm:cxn modelId="{37F13FDD-814F-433C-A9AD-8C2BF57496B4}" type="presParOf" srcId="{942978FD-9BD8-4880-85A9-BF2911BEAF69}" destId="{04655F58-E538-477D-8D86-9BA9515AB45A}" srcOrd="7" destOrd="0" presId="urn:microsoft.com/office/officeart/2008/layout/BendingPictureCaptionList"/>
    <dgm:cxn modelId="{1F708423-E543-4AF2-B601-CD2BF35DD14A}" type="presParOf" srcId="{942978FD-9BD8-4880-85A9-BF2911BEAF69}" destId="{013374F5-D45E-4378-89A4-27BE85BC908C}" srcOrd="8" destOrd="0" presId="urn:microsoft.com/office/officeart/2008/layout/BendingPictureCaptionList"/>
    <dgm:cxn modelId="{C729834D-7700-44FE-9423-CEE33D09A4E7}" type="presParOf" srcId="{013374F5-D45E-4378-89A4-27BE85BC908C}" destId="{136B0FD4-F7DF-48D7-8377-0B562A470E20}" srcOrd="0" destOrd="0" presId="urn:microsoft.com/office/officeart/2008/layout/BendingPictureCaptionList"/>
    <dgm:cxn modelId="{307B1E23-BE8F-427B-AB53-1CD886599742}" type="presParOf" srcId="{013374F5-D45E-4378-89A4-27BE85BC908C}" destId="{94945BC6-0D7A-40A5-A7C6-26D95E363ABB}" srcOrd="1" destOrd="0" presId="urn:microsoft.com/office/officeart/2008/layout/BendingPictureCaptionList"/>
    <dgm:cxn modelId="{D873E8A1-0377-4E6B-9DDB-D6C10A61C3B0}" type="presParOf" srcId="{942978FD-9BD8-4880-85A9-BF2911BEAF69}" destId="{F86A2CAF-0C81-42F5-AE7C-EC1577043948}" srcOrd="9" destOrd="0" presId="urn:microsoft.com/office/officeart/2008/layout/BendingPictureCaptionList"/>
    <dgm:cxn modelId="{22584093-EFC3-445B-A736-DC86E1899D8D}" type="presParOf" srcId="{942978FD-9BD8-4880-85A9-BF2911BEAF69}" destId="{0DC549F1-7958-4EC7-BF76-70E089781BAF}" srcOrd="10" destOrd="0" presId="urn:microsoft.com/office/officeart/2008/layout/BendingPictureCaptionList"/>
    <dgm:cxn modelId="{720112C3-2C5B-4C7E-8C8F-FD8752B09E15}" type="presParOf" srcId="{0DC549F1-7958-4EC7-BF76-70E089781BAF}" destId="{1CBE2679-5E33-49A7-A8B5-638625D0B7E7}" srcOrd="0" destOrd="0" presId="urn:microsoft.com/office/officeart/2008/layout/BendingPictureCaptionList"/>
    <dgm:cxn modelId="{16610EB6-AE97-4E53-905E-266CE1BE2CBA}" type="presParOf" srcId="{0DC549F1-7958-4EC7-BF76-70E089781BAF}" destId="{F69EFEC5-7C24-42AB-A967-7676E4412651}" srcOrd="1" destOrd="0" presId="urn:microsoft.com/office/officeart/2008/layout/BendingPictureCaptionList"/>
    <dgm:cxn modelId="{FD745818-45DA-44F8-AB7A-C32D23CC52E8}" type="presParOf" srcId="{942978FD-9BD8-4880-85A9-BF2911BEAF69}" destId="{8BADD32D-7CF7-46F6-897C-F4CEC54F0AFB}" srcOrd="11" destOrd="0" presId="urn:microsoft.com/office/officeart/2008/layout/BendingPictureCaptionList"/>
    <dgm:cxn modelId="{65542524-1CF9-467C-BB48-BE86EA018F3C}" type="presParOf" srcId="{942978FD-9BD8-4880-85A9-BF2911BEAF69}" destId="{DDE36C25-3493-41F5-A4FF-0E68E65C77B0}" srcOrd="12" destOrd="0" presId="urn:microsoft.com/office/officeart/2008/layout/BendingPictureCaptionList"/>
    <dgm:cxn modelId="{F88775BB-9BC3-4365-8B98-2B70589BEAB0}" type="presParOf" srcId="{DDE36C25-3493-41F5-A4FF-0E68E65C77B0}" destId="{AF4710BB-012E-4ACB-B3BB-1081812A2158}" srcOrd="0" destOrd="0" presId="urn:microsoft.com/office/officeart/2008/layout/BendingPictureCaptionList"/>
    <dgm:cxn modelId="{099A4A86-5D95-444D-A690-6FA43B8824EF}" type="presParOf" srcId="{DDE36C25-3493-41F5-A4FF-0E68E65C77B0}" destId="{EEF5E22A-DEBC-4409-9118-1FA9182C1804}"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FDCF0B-C267-4D4B-B1DD-CC27A89575B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C623BA9-5D07-4F25-9B03-5F96305EA531}">
      <dgm:prSet/>
      <dgm:spPr/>
      <dgm:t>
        <a:bodyPr/>
        <a:lstStyle/>
        <a:p>
          <a:r>
            <a:rPr lang="en-GB"/>
            <a:t>Lawful, fair, and transparent</a:t>
          </a:r>
          <a:endParaRPr lang="en-US"/>
        </a:p>
      </dgm:t>
    </dgm:pt>
    <dgm:pt modelId="{1E04C2C6-5EBB-47B9-AEB1-8FC0E920CD2E}" type="parTrans" cxnId="{CCB7A934-6AE9-4025-932B-8DED08810EC8}">
      <dgm:prSet/>
      <dgm:spPr/>
      <dgm:t>
        <a:bodyPr/>
        <a:lstStyle/>
        <a:p>
          <a:endParaRPr lang="en-US"/>
        </a:p>
      </dgm:t>
    </dgm:pt>
    <dgm:pt modelId="{DC9AD80E-7CD0-4682-875B-F0E02F199869}" type="sibTrans" cxnId="{CCB7A934-6AE9-4025-932B-8DED08810EC8}">
      <dgm:prSet/>
      <dgm:spPr/>
      <dgm:t>
        <a:bodyPr/>
        <a:lstStyle/>
        <a:p>
          <a:endParaRPr lang="en-US"/>
        </a:p>
      </dgm:t>
    </dgm:pt>
    <dgm:pt modelId="{B8D37FD5-3AA7-48CE-AB65-33C2CED2A498}">
      <dgm:prSet/>
      <dgm:spPr/>
      <dgm:t>
        <a:bodyPr/>
        <a:lstStyle/>
        <a:p>
          <a:r>
            <a:rPr lang="en-GB"/>
            <a:t>Purpose limitation</a:t>
          </a:r>
          <a:endParaRPr lang="en-US"/>
        </a:p>
      </dgm:t>
    </dgm:pt>
    <dgm:pt modelId="{462E56D1-45F8-49CA-9864-049E91B5F9E0}" type="parTrans" cxnId="{DE5AAAED-1680-4ECF-A729-C646CA07BA82}">
      <dgm:prSet/>
      <dgm:spPr/>
      <dgm:t>
        <a:bodyPr/>
        <a:lstStyle/>
        <a:p>
          <a:endParaRPr lang="en-US"/>
        </a:p>
      </dgm:t>
    </dgm:pt>
    <dgm:pt modelId="{11A75F82-8DA8-47F9-94BE-03B36DF374E6}" type="sibTrans" cxnId="{DE5AAAED-1680-4ECF-A729-C646CA07BA82}">
      <dgm:prSet/>
      <dgm:spPr/>
      <dgm:t>
        <a:bodyPr/>
        <a:lstStyle/>
        <a:p>
          <a:endParaRPr lang="en-US"/>
        </a:p>
      </dgm:t>
    </dgm:pt>
    <dgm:pt modelId="{E029257C-F95C-4168-A1A3-5349CE7D6497}">
      <dgm:prSet/>
      <dgm:spPr/>
      <dgm:t>
        <a:bodyPr/>
        <a:lstStyle/>
        <a:p>
          <a:r>
            <a:rPr lang="en-GB"/>
            <a:t>Data minimisation</a:t>
          </a:r>
          <a:endParaRPr lang="en-US"/>
        </a:p>
      </dgm:t>
    </dgm:pt>
    <dgm:pt modelId="{716F6DC1-16C2-4EE1-8169-823D9BE3E26C}" type="parTrans" cxnId="{A08E15BA-663F-4A9B-B934-CFF4F646C0BC}">
      <dgm:prSet/>
      <dgm:spPr/>
      <dgm:t>
        <a:bodyPr/>
        <a:lstStyle/>
        <a:p>
          <a:endParaRPr lang="en-US"/>
        </a:p>
      </dgm:t>
    </dgm:pt>
    <dgm:pt modelId="{4CB8870B-A476-4397-82EA-3D564C3B2F40}" type="sibTrans" cxnId="{A08E15BA-663F-4A9B-B934-CFF4F646C0BC}">
      <dgm:prSet/>
      <dgm:spPr/>
      <dgm:t>
        <a:bodyPr/>
        <a:lstStyle/>
        <a:p>
          <a:endParaRPr lang="en-US"/>
        </a:p>
      </dgm:t>
    </dgm:pt>
    <dgm:pt modelId="{0287B6A0-D3A1-44C7-817E-CCA16F064207}">
      <dgm:prSet/>
      <dgm:spPr/>
      <dgm:t>
        <a:bodyPr/>
        <a:lstStyle/>
        <a:p>
          <a:r>
            <a:rPr lang="en-GB"/>
            <a:t>Accuracy</a:t>
          </a:r>
          <a:endParaRPr lang="en-US"/>
        </a:p>
      </dgm:t>
    </dgm:pt>
    <dgm:pt modelId="{13657E73-9EF4-4CA0-826F-D6CCEC73AAB2}" type="parTrans" cxnId="{C1596AE5-0A1A-4546-AF8A-3FBDA3056F2D}">
      <dgm:prSet/>
      <dgm:spPr/>
      <dgm:t>
        <a:bodyPr/>
        <a:lstStyle/>
        <a:p>
          <a:endParaRPr lang="en-US"/>
        </a:p>
      </dgm:t>
    </dgm:pt>
    <dgm:pt modelId="{F5F838E9-1EC8-4394-8FED-8FCD04C820FF}" type="sibTrans" cxnId="{C1596AE5-0A1A-4546-AF8A-3FBDA3056F2D}">
      <dgm:prSet/>
      <dgm:spPr/>
      <dgm:t>
        <a:bodyPr/>
        <a:lstStyle/>
        <a:p>
          <a:endParaRPr lang="en-US"/>
        </a:p>
      </dgm:t>
    </dgm:pt>
    <dgm:pt modelId="{C52E2894-331E-4E19-AB61-A2E7DD3A7ED2}">
      <dgm:prSet/>
      <dgm:spPr/>
      <dgm:t>
        <a:bodyPr/>
        <a:lstStyle/>
        <a:p>
          <a:r>
            <a:rPr lang="en-GB"/>
            <a:t>Retention</a:t>
          </a:r>
          <a:endParaRPr lang="en-US"/>
        </a:p>
      </dgm:t>
    </dgm:pt>
    <dgm:pt modelId="{C855AEFC-0D80-4D6B-92ED-BAB815675D1A}" type="parTrans" cxnId="{869061B4-7AC4-4408-9FA4-9944841D1A61}">
      <dgm:prSet/>
      <dgm:spPr/>
      <dgm:t>
        <a:bodyPr/>
        <a:lstStyle/>
        <a:p>
          <a:endParaRPr lang="en-US"/>
        </a:p>
      </dgm:t>
    </dgm:pt>
    <dgm:pt modelId="{D6CC58B3-799E-4CA2-AA9C-BC54A1EB5259}" type="sibTrans" cxnId="{869061B4-7AC4-4408-9FA4-9944841D1A61}">
      <dgm:prSet/>
      <dgm:spPr/>
      <dgm:t>
        <a:bodyPr/>
        <a:lstStyle/>
        <a:p>
          <a:endParaRPr lang="en-US"/>
        </a:p>
      </dgm:t>
    </dgm:pt>
    <dgm:pt modelId="{B439ACCB-785C-4140-B7D7-C3B47D2A5C85}">
      <dgm:prSet/>
      <dgm:spPr/>
      <dgm:t>
        <a:bodyPr/>
        <a:lstStyle/>
        <a:p>
          <a:r>
            <a:rPr lang="en-GB"/>
            <a:t>Security</a:t>
          </a:r>
          <a:endParaRPr lang="en-US"/>
        </a:p>
      </dgm:t>
    </dgm:pt>
    <dgm:pt modelId="{406E2FDB-E3AC-4FF0-B9B7-1651AD7A5DD5}" type="parTrans" cxnId="{9948FEEF-B11D-4FC7-923F-0A8B0984B5A7}">
      <dgm:prSet/>
      <dgm:spPr/>
      <dgm:t>
        <a:bodyPr/>
        <a:lstStyle/>
        <a:p>
          <a:endParaRPr lang="en-US"/>
        </a:p>
      </dgm:t>
    </dgm:pt>
    <dgm:pt modelId="{2D69C150-F05A-46B1-9DDF-1D69C4F69D80}" type="sibTrans" cxnId="{9948FEEF-B11D-4FC7-923F-0A8B0984B5A7}">
      <dgm:prSet/>
      <dgm:spPr/>
      <dgm:t>
        <a:bodyPr/>
        <a:lstStyle/>
        <a:p>
          <a:endParaRPr lang="en-US"/>
        </a:p>
      </dgm:t>
    </dgm:pt>
    <dgm:pt modelId="{8DD59C7D-05E9-4246-9045-C9A0638FE626}">
      <dgm:prSet/>
      <dgm:spPr/>
      <dgm:t>
        <a:bodyPr/>
        <a:lstStyle/>
        <a:p>
          <a:r>
            <a:rPr lang="en-GB"/>
            <a:t>Accountability </a:t>
          </a:r>
          <a:endParaRPr lang="en-US"/>
        </a:p>
      </dgm:t>
    </dgm:pt>
    <dgm:pt modelId="{5689737F-8CA3-4F4A-99C9-CCD28CB05D9B}" type="parTrans" cxnId="{FD6818E2-8941-4B61-95B0-CDB99CBF31BB}">
      <dgm:prSet/>
      <dgm:spPr/>
      <dgm:t>
        <a:bodyPr/>
        <a:lstStyle/>
        <a:p>
          <a:endParaRPr lang="en-US"/>
        </a:p>
      </dgm:t>
    </dgm:pt>
    <dgm:pt modelId="{E0DB9253-138D-4B08-9B5D-3BA24353B038}" type="sibTrans" cxnId="{FD6818E2-8941-4B61-95B0-CDB99CBF31BB}">
      <dgm:prSet/>
      <dgm:spPr/>
      <dgm:t>
        <a:bodyPr/>
        <a:lstStyle/>
        <a:p>
          <a:endParaRPr lang="en-US"/>
        </a:p>
      </dgm:t>
    </dgm:pt>
    <dgm:pt modelId="{D8E6F250-D590-4A8A-A749-8AFB3CBAEC23}" type="pres">
      <dgm:prSet presAssocID="{E0FDCF0B-C267-4D4B-B1DD-CC27A89575BD}" presName="linear" presStyleCnt="0">
        <dgm:presLayoutVars>
          <dgm:animLvl val="lvl"/>
          <dgm:resizeHandles val="exact"/>
        </dgm:presLayoutVars>
      </dgm:prSet>
      <dgm:spPr/>
    </dgm:pt>
    <dgm:pt modelId="{D3A02DEB-562B-48A0-8561-42087F5BED46}" type="pres">
      <dgm:prSet presAssocID="{0C623BA9-5D07-4F25-9B03-5F96305EA531}" presName="parentText" presStyleLbl="node1" presStyleIdx="0" presStyleCnt="7">
        <dgm:presLayoutVars>
          <dgm:chMax val="0"/>
          <dgm:bulletEnabled val="1"/>
        </dgm:presLayoutVars>
      </dgm:prSet>
      <dgm:spPr/>
    </dgm:pt>
    <dgm:pt modelId="{C25F503C-9903-410D-9F68-82449A3808AF}" type="pres">
      <dgm:prSet presAssocID="{DC9AD80E-7CD0-4682-875B-F0E02F199869}" presName="spacer" presStyleCnt="0"/>
      <dgm:spPr/>
    </dgm:pt>
    <dgm:pt modelId="{D0DFE73C-EF20-4161-9909-DE358D5BE7EF}" type="pres">
      <dgm:prSet presAssocID="{B8D37FD5-3AA7-48CE-AB65-33C2CED2A498}" presName="parentText" presStyleLbl="node1" presStyleIdx="1" presStyleCnt="7">
        <dgm:presLayoutVars>
          <dgm:chMax val="0"/>
          <dgm:bulletEnabled val="1"/>
        </dgm:presLayoutVars>
      </dgm:prSet>
      <dgm:spPr/>
    </dgm:pt>
    <dgm:pt modelId="{C35B00DF-0525-4C33-A859-92FBE8A32BEE}" type="pres">
      <dgm:prSet presAssocID="{11A75F82-8DA8-47F9-94BE-03B36DF374E6}" presName="spacer" presStyleCnt="0"/>
      <dgm:spPr/>
    </dgm:pt>
    <dgm:pt modelId="{76891107-EF0D-4D44-AB99-2B6E3E7E9ECC}" type="pres">
      <dgm:prSet presAssocID="{E029257C-F95C-4168-A1A3-5349CE7D6497}" presName="parentText" presStyleLbl="node1" presStyleIdx="2" presStyleCnt="7">
        <dgm:presLayoutVars>
          <dgm:chMax val="0"/>
          <dgm:bulletEnabled val="1"/>
        </dgm:presLayoutVars>
      </dgm:prSet>
      <dgm:spPr/>
    </dgm:pt>
    <dgm:pt modelId="{D63CF518-A7D0-48F0-9975-FBFF90B0EE06}" type="pres">
      <dgm:prSet presAssocID="{4CB8870B-A476-4397-82EA-3D564C3B2F40}" presName="spacer" presStyleCnt="0"/>
      <dgm:spPr/>
    </dgm:pt>
    <dgm:pt modelId="{777BFACB-32D7-459E-9180-8411C967C364}" type="pres">
      <dgm:prSet presAssocID="{0287B6A0-D3A1-44C7-817E-CCA16F064207}" presName="parentText" presStyleLbl="node1" presStyleIdx="3" presStyleCnt="7">
        <dgm:presLayoutVars>
          <dgm:chMax val="0"/>
          <dgm:bulletEnabled val="1"/>
        </dgm:presLayoutVars>
      </dgm:prSet>
      <dgm:spPr/>
    </dgm:pt>
    <dgm:pt modelId="{5D2A19CE-205E-4ED3-A46E-B4683D460BAE}" type="pres">
      <dgm:prSet presAssocID="{F5F838E9-1EC8-4394-8FED-8FCD04C820FF}" presName="spacer" presStyleCnt="0"/>
      <dgm:spPr/>
    </dgm:pt>
    <dgm:pt modelId="{92534620-EACF-4CB6-8D2C-35F5F745C2FF}" type="pres">
      <dgm:prSet presAssocID="{C52E2894-331E-4E19-AB61-A2E7DD3A7ED2}" presName="parentText" presStyleLbl="node1" presStyleIdx="4" presStyleCnt="7">
        <dgm:presLayoutVars>
          <dgm:chMax val="0"/>
          <dgm:bulletEnabled val="1"/>
        </dgm:presLayoutVars>
      </dgm:prSet>
      <dgm:spPr/>
    </dgm:pt>
    <dgm:pt modelId="{D0118A22-EEA1-48E0-B617-AC29B3ABEC80}" type="pres">
      <dgm:prSet presAssocID="{D6CC58B3-799E-4CA2-AA9C-BC54A1EB5259}" presName="spacer" presStyleCnt="0"/>
      <dgm:spPr/>
    </dgm:pt>
    <dgm:pt modelId="{ADFEF426-BC12-4D76-BFE7-1AD011E06A9D}" type="pres">
      <dgm:prSet presAssocID="{B439ACCB-785C-4140-B7D7-C3B47D2A5C85}" presName="parentText" presStyleLbl="node1" presStyleIdx="5" presStyleCnt="7">
        <dgm:presLayoutVars>
          <dgm:chMax val="0"/>
          <dgm:bulletEnabled val="1"/>
        </dgm:presLayoutVars>
      </dgm:prSet>
      <dgm:spPr/>
    </dgm:pt>
    <dgm:pt modelId="{D7D4808A-E6DA-4340-A850-F13F4C603260}" type="pres">
      <dgm:prSet presAssocID="{2D69C150-F05A-46B1-9DDF-1D69C4F69D80}" presName="spacer" presStyleCnt="0"/>
      <dgm:spPr/>
    </dgm:pt>
    <dgm:pt modelId="{DA776558-429D-46B4-A7C3-D7BAE8AA92EA}" type="pres">
      <dgm:prSet presAssocID="{8DD59C7D-05E9-4246-9045-C9A0638FE626}" presName="parentText" presStyleLbl="node1" presStyleIdx="6" presStyleCnt="7">
        <dgm:presLayoutVars>
          <dgm:chMax val="0"/>
          <dgm:bulletEnabled val="1"/>
        </dgm:presLayoutVars>
      </dgm:prSet>
      <dgm:spPr/>
    </dgm:pt>
  </dgm:ptLst>
  <dgm:cxnLst>
    <dgm:cxn modelId="{9D452012-D079-4E4E-B4FE-8FB71EACEA4A}" type="presOf" srcId="{B8D37FD5-3AA7-48CE-AB65-33C2CED2A498}" destId="{D0DFE73C-EF20-4161-9909-DE358D5BE7EF}" srcOrd="0" destOrd="0" presId="urn:microsoft.com/office/officeart/2005/8/layout/vList2"/>
    <dgm:cxn modelId="{A39D6D1F-EC12-46B5-985E-56C474C98021}" type="presOf" srcId="{0287B6A0-D3A1-44C7-817E-CCA16F064207}" destId="{777BFACB-32D7-459E-9180-8411C967C364}" srcOrd="0" destOrd="0" presId="urn:microsoft.com/office/officeart/2005/8/layout/vList2"/>
    <dgm:cxn modelId="{9DA5EC29-B4BD-41C0-95EF-0031879371FD}" type="presOf" srcId="{C52E2894-331E-4E19-AB61-A2E7DD3A7ED2}" destId="{92534620-EACF-4CB6-8D2C-35F5F745C2FF}" srcOrd="0" destOrd="0" presId="urn:microsoft.com/office/officeart/2005/8/layout/vList2"/>
    <dgm:cxn modelId="{07F8B92D-31D1-4AE6-B358-2A3CEB157167}" type="presOf" srcId="{E0FDCF0B-C267-4D4B-B1DD-CC27A89575BD}" destId="{D8E6F250-D590-4A8A-A749-8AFB3CBAEC23}" srcOrd="0" destOrd="0" presId="urn:microsoft.com/office/officeart/2005/8/layout/vList2"/>
    <dgm:cxn modelId="{CCB7A934-6AE9-4025-932B-8DED08810EC8}" srcId="{E0FDCF0B-C267-4D4B-B1DD-CC27A89575BD}" destId="{0C623BA9-5D07-4F25-9B03-5F96305EA531}" srcOrd="0" destOrd="0" parTransId="{1E04C2C6-5EBB-47B9-AEB1-8FC0E920CD2E}" sibTransId="{DC9AD80E-7CD0-4682-875B-F0E02F199869}"/>
    <dgm:cxn modelId="{C6B2C236-CB3F-4665-92B3-9FADE0694A6D}" type="presOf" srcId="{B439ACCB-785C-4140-B7D7-C3B47D2A5C85}" destId="{ADFEF426-BC12-4D76-BFE7-1AD011E06A9D}" srcOrd="0" destOrd="0" presId="urn:microsoft.com/office/officeart/2005/8/layout/vList2"/>
    <dgm:cxn modelId="{DFFAA03A-0FFE-4386-B2F5-BD5DEC733A13}" type="presOf" srcId="{E029257C-F95C-4168-A1A3-5349CE7D6497}" destId="{76891107-EF0D-4D44-AB99-2B6E3E7E9ECC}" srcOrd="0" destOrd="0" presId="urn:microsoft.com/office/officeart/2005/8/layout/vList2"/>
    <dgm:cxn modelId="{103B6E92-2948-4FB0-A98E-3CB8EFBD26D1}" type="presOf" srcId="{8DD59C7D-05E9-4246-9045-C9A0638FE626}" destId="{DA776558-429D-46B4-A7C3-D7BAE8AA92EA}" srcOrd="0" destOrd="0" presId="urn:microsoft.com/office/officeart/2005/8/layout/vList2"/>
    <dgm:cxn modelId="{623DE4A6-7E71-49F9-A4CE-D868C29D477A}" type="presOf" srcId="{0C623BA9-5D07-4F25-9B03-5F96305EA531}" destId="{D3A02DEB-562B-48A0-8561-42087F5BED46}" srcOrd="0" destOrd="0" presId="urn:microsoft.com/office/officeart/2005/8/layout/vList2"/>
    <dgm:cxn modelId="{869061B4-7AC4-4408-9FA4-9944841D1A61}" srcId="{E0FDCF0B-C267-4D4B-B1DD-CC27A89575BD}" destId="{C52E2894-331E-4E19-AB61-A2E7DD3A7ED2}" srcOrd="4" destOrd="0" parTransId="{C855AEFC-0D80-4D6B-92ED-BAB815675D1A}" sibTransId="{D6CC58B3-799E-4CA2-AA9C-BC54A1EB5259}"/>
    <dgm:cxn modelId="{A08E15BA-663F-4A9B-B934-CFF4F646C0BC}" srcId="{E0FDCF0B-C267-4D4B-B1DD-CC27A89575BD}" destId="{E029257C-F95C-4168-A1A3-5349CE7D6497}" srcOrd="2" destOrd="0" parTransId="{716F6DC1-16C2-4EE1-8169-823D9BE3E26C}" sibTransId="{4CB8870B-A476-4397-82EA-3D564C3B2F40}"/>
    <dgm:cxn modelId="{FD6818E2-8941-4B61-95B0-CDB99CBF31BB}" srcId="{E0FDCF0B-C267-4D4B-B1DD-CC27A89575BD}" destId="{8DD59C7D-05E9-4246-9045-C9A0638FE626}" srcOrd="6" destOrd="0" parTransId="{5689737F-8CA3-4F4A-99C9-CCD28CB05D9B}" sibTransId="{E0DB9253-138D-4B08-9B5D-3BA24353B038}"/>
    <dgm:cxn modelId="{C1596AE5-0A1A-4546-AF8A-3FBDA3056F2D}" srcId="{E0FDCF0B-C267-4D4B-B1DD-CC27A89575BD}" destId="{0287B6A0-D3A1-44C7-817E-CCA16F064207}" srcOrd="3" destOrd="0" parTransId="{13657E73-9EF4-4CA0-826F-D6CCEC73AAB2}" sibTransId="{F5F838E9-1EC8-4394-8FED-8FCD04C820FF}"/>
    <dgm:cxn modelId="{DE5AAAED-1680-4ECF-A729-C646CA07BA82}" srcId="{E0FDCF0B-C267-4D4B-B1DD-CC27A89575BD}" destId="{B8D37FD5-3AA7-48CE-AB65-33C2CED2A498}" srcOrd="1" destOrd="0" parTransId="{462E56D1-45F8-49CA-9864-049E91B5F9E0}" sibTransId="{11A75F82-8DA8-47F9-94BE-03B36DF374E6}"/>
    <dgm:cxn modelId="{9948FEEF-B11D-4FC7-923F-0A8B0984B5A7}" srcId="{E0FDCF0B-C267-4D4B-B1DD-CC27A89575BD}" destId="{B439ACCB-785C-4140-B7D7-C3B47D2A5C85}" srcOrd="5" destOrd="0" parTransId="{406E2FDB-E3AC-4FF0-B9B7-1651AD7A5DD5}" sibTransId="{2D69C150-F05A-46B1-9DDF-1D69C4F69D80}"/>
    <dgm:cxn modelId="{1CC3A637-7E9E-414B-8E4D-46300D77C925}" type="presParOf" srcId="{D8E6F250-D590-4A8A-A749-8AFB3CBAEC23}" destId="{D3A02DEB-562B-48A0-8561-42087F5BED46}" srcOrd="0" destOrd="0" presId="urn:microsoft.com/office/officeart/2005/8/layout/vList2"/>
    <dgm:cxn modelId="{D8511278-8F6C-4058-AC00-43F9F4965858}" type="presParOf" srcId="{D8E6F250-D590-4A8A-A749-8AFB3CBAEC23}" destId="{C25F503C-9903-410D-9F68-82449A3808AF}" srcOrd="1" destOrd="0" presId="urn:microsoft.com/office/officeart/2005/8/layout/vList2"/>
    <dgm:cxn modelId="{34EE8FD4-60CB-45A4-B93D-D8AE336AE878}" type="presParOf" srcId="{D8E6F250-D590-4A8A-A749-8AFB3CBAEC23}" destId="{D0DFE73C-EF20-4161-9909-DE358D5BE7EF}" srcOrd="2" destOrd="0" presId="urn:microsoft.com/office/officeart/2005/8/layout/vList2"/>
    <dgm:cxn modelId="{E9B3D52C-4BB6-4D3A-B19D-107FB49B3B70}" type="presParOf" srcId="{D8E6F250-D590-4A8A-A749-8AFB3CBAEC23}" destId="{C35B00DF-0525-4C33-A859-92FBE8A32BEE}" srcOrd="3" destOrd="0" presId="urn:microsoft.com/office/officeart/2005/8/layout/vList2"/>
    <dgm:cxn modelId="{41BEFA3E-1909-4E6A-917C-C29F8987BD1A}" type="presParOf" srcId="{D8E6F250-D590-4A8A-A749-8AFB3CBAEC23}" destId="{76891107-EF0D-4D44-AB99-2B6E3E7E9ECC}" srcOrd="4" destOrd="0" presId="urn:microsoft.com/office/officeart/2005/8/layout/vList2"/>
    <dgm:cxn modelId="{F1123723-D2E1-49FB-841E-DA2A3BE6F0C6}" type="presParOf" srcId="{D8E6F250-D590-4A8A-A749-8AFB3CBAEC23}" destId="{D63CF518-A7D0-48F0-9975-FBFF90B0EE06}" srcOrd="5" destOrd="0" presId="urn:microsoft.com/office/officeart/2005/8/layout/vList2"/>
    <dgm:cxn modelId="{A9219D8F-4C02-44B1-A5C1-D61F5A153B37}" type="presParOf" srcId="{D8E6F250-D590-4A8A-A749-8AFB3CBAEC23}" destId="{777BFACB-32D7-459E-9180-8411C967C364}" srcOrd="6" destOrd="0" presId="urn:microsoft.com/office/officeart/2005/8/layout/vList2"/>
    <dgm:cxn modelId="{4A5B0EEF-6077-4B6D-974E-9D5A1A5FF65E}" type="presParOf" srcId="{D8E6F250-D590-4A8A-A749-8AFB3CBAEC23}" destId="{5D2A19CE-205E-4ED3-A46E-B4683D460BAE}" srcOrd="7" destOrd="0" presId="urn:microsoft.com/office/officeart/2005/8/layout/vList2"/>
    <dgm:cxn modelId="{AAF64A53-20AF-458E-B40E-BD57D8FCAB91}" type="presParOf" srcId="{D8E6F250-D590-4A8A-A749-8AFB3CBAEC23}" destId="{92534620-EACF-4CB6-8D2C-35F5F745C2FF}" srcOrd="8" destOrd="0" presId="urn:microsoft.com/office/officeart/2005/8/layout/vList2"/>
    <dgm:cxn modelId="{E4EDAD06-4739-448A-9EBC-4428535AC98E}" type="presParOf" srcId="{D8E6F250-D590-4A8A-A749-8AFB3CBAEC23}" destId="{D0118A22-EEA1-48E0-B617-AC29B3ABEC80}" srcOrd="9" destOrd="0" presId="urn:microsoft.com/office/officeart/2005/8/layout/vList2"/>
    <dgm:cxn modelId="{54413891-17ED-4C9A-83A6-CCDA1D7B68A1}" type="presParOf" srcId="{D8E6F250-D590-4A8A-A749-8AFB3CBAEC23}" destId="{ADFEF426-BC12-4D76-BFE7-1AD011E06A9D}" srcOrd="10" destOrd="0" presId="urn:microsoft.com/office/officeart/2005/8/layout/vList2"/>
    <dgm:cxn modelId="{BEDF4F08-C263-4F26-8273-5F419A901700}" type="presParOf" srcId="{D8E6F250-D590-4A8A-A749-8AFB3CBAEC23}" destId="{D7D4808A-E6DA-4340-A850-F13F4C603260}" srcOrd="11" destOrd="0" presId="urn:microsoft.com/office/officeart/2005/8/layout/vList2"/>
    <dgm:cxn modelId="{00B15CFC-D379-4125-8676-E59087EDD0B0}" type="presParOf" srcId="{D8E6F250-D590-4A8A-A749-8AFB3CBAEC23}" destId="{DA776558-429D-46B4-A7C3-D7BAE8AA92E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765B-5FBD-46FC-891F-74C820F17CE2}">
      <dsp:nvSpPr>
        <dsp:cNvPr id="0" name=""/>
        <dsp:cNvSpPr/>
      </dsp:nvSpPr>
      <dsp:spPr>
        <a:xfrm>
          <a:off x="3774" y="619086"/>
          <a:ext cx="2994742" cy="2395794"/>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5D4423-8664-4B74-9F17-E78A918EF816}">
      <dsp:nvSpPr>
        <dsp:cNvPr id="0" name=""/>
        <dsp:cNvSpPr/>
      </dsp:nvSpPr>
      <dsp:spPr>
        <a:xfrm>
          <a:off x="273301" y="2775300"/>
          <a:ext cx="2665320" cy="838527"/>
        </a:xfrm>
        <a:prstGeom prst="wedgeRectCallout">
          <a:avLst>
            <a:gd name="adj1" fmla="val 20250"/>
            <a:gd name="adj2" fmla="val -607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Race or ethnicity</a:t>
          </a:r>
          <a:endParaRPr lang="en-GB" sz="2300" kern="1200"/>
        </a:p>
      </dsp:txBody>
      <dsp:txXfrm>
        <a:off x="273301" y="2775300"/>
        <a:ext cx="2665320" cy="838527"/>
      </dsp:txXfrm>
    </dsp:sp>
    <dsp:sp modelId="{6A4F8622-F37D-424F-9050-0B124AEE1A97}">
      <dsp:nvSpPr>
        <dsp:cNvPr id="0" name=""/>
        <dsp:cNvSpPr/>
      </dsp:nvSpPr>
      <dsp:spPr>
        <a:xfrm>
          <a:off x="3297991" y="619086"/>
          <a:ext cx="2994742" cy="2395794"/>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4C89BE-0C66-4688-95E2-930E968BEE92}">
      <dsp:nvSpPr>
        <dsp:cNvPr id="0" name=""/>
        <dsp:cNvSpPr/>
      </dsp:nvSpPr>
      <dsp:spPr>
        <a:xfrm>
          <a:off x="3567518" y="2775300"/>
          <a:ext cx="2665320" cy="838527"/>
        </a:xfrm>
        <a:prstGeom prst="wedgeRectCallout">
          <a:avLst>
            <a:gd name="adj1" fmla="val 20250"/>
            <a:gd name="adj2" fmla="val -60700"/>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Political opinions</a:t>
          </a:r>
          <a:endParaRPr lang="en-GB" sz="2300" kern="1200"/>
        </a:p>
      </dsp:txBody>
      <dsp:txXfrm>
        <a:off x="3567518" y="2775300"/>
        <a:ext cx="2665320" cy="838527"/>
      </dsp:txXfrm>
    </dsp:sp>
    <dsp:sp modelId="{3ED9F091-A39E-4FE7-9F30-E56BF38D4B96}">
      <dsp:nvSpPr>
        <dsp:cNvPr id="0" name=""/>
        <dsp:cNvSpPr/>
      </dsp:nvSpPr>
      <dsp:spPr>
        <a:xfrm>
          <a:off x="6592208" y="619086"/>
          <a:ext cx="2994742" cy="2395794"/>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l="81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B610A4-3E75-43A3-A542-E536713BC362}">
      <dsp:nvSpPr>
        <dsp:cNvPr id="0" name=""/>
        <dsp:cNvSpPr/>
      </dsp:nvSpPr>
      <dsp:spPr>
        <a:xfrm>
          <a:off x="6861735" y="2775300"/>
          <a:ext cx="2665320" cy="838527"/>
        </a:xfrm>
        <a:prstGeom prst="wedgeRectCallout">
          <a:avLst>
            <a:gd name="adj1" fmla="val 20250"/>
            <a:gd name="adj2" fmla="val -607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Religious or philosophical beliefs</a:t>
          </a:r>
          <a:endParaRPr lang="en-GB" sz="2300" kern="1200"/>
        </a:p>
      </dsp:txBody>
      <dsp:txXfrm>
        <a:off x="6861735" y="2775300"/>
        <a:ext cx="2665320" cy="838527"/>
      </dsp:txXfrm>
    </dsp:sp>
    <dsp:sp modelId="{892EB0E1-4EC7-467B-98B9-C37FFD53D4AC}">
      <dsp:nvSpPr>
        <dsp:cNvPr id="0" name=""/>
        <dsp:cNvSpPr/>
      </dsp:nvSpPr>
      <dsp:spPr>
        <a:xfrm>
          <a:off x="9886425" y="619086"/>
          <a:ext cx="2994742" cy="2395794"/>
        </a:xfrm>
        <a:prstGeom prst="rect">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275BD8-9DA7-4593-879C-2038D655ACB9}">
      <dsp:nvSpPr>
        <dsp:cNvPr id="0" name=""/>
        <dsp:cNvSpPr/>
      </dsp:nvSpPr>
      <dsp:spPr>
        <a:xfrm>
          <a:off x="10155952" y="2775300"/>
          <a:ext cx="2665320" cy="838527"/>
        </a:xfrm>
        <a:prstGeom prst="wedgeRectCallout">
          <a:avLst>
            <a:gd name="adj1" fmla="val 20250"/>
            <a:gd name="adj2" fmla="val -607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Trade union membership</a:t>
          </a:r>
          <a:endParaRPr lang="en-GB" sz="2300" kern="1200"/>
        </a:p>
      </dsp:txBody>
      <dsp:txXfrm>
        <a:off x="10155952" y="2775300"/>
        <a:ext cx="2665320" cy="838527"/>
      </dsp:txXfrm>
    </dsp:sp>
    <dsp:sp modelId="{136B0FD4-F7DF-48D7-8377-0B562A470E20}">
      <dsp:nvSpPr>
        <dsp:cNvPr id="0" name=""/>
        <dsp:cNvSpPr/>
      </dsp:nvSpPr>
      <dsp:spPr>
        <a:xfrm>
          <a:off x="1650883" y="3913303"/>
          <a:ext cx="2994742" cy="2395794"/>
        </a:xfrm>
        <a:prstGeom prst="rect">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945BC6-0D7A-40A5-A7C6-26D95E363ABB}">
      <dsp:nvSpPr>
        <dsp:cNvPr id="0" name=""/>
        <dsp:cNvSpPr/>
      </dsp:nvSpPr>
      <dsp:spPr>
        <a:xfrm>
          <a:off x="1920410" y="6069517"/>
          <a:ext cx="2665320" cy="838527"/>
        </a:xfrm>
        <a:prstGeom prst="wedgeRectCallout">
          <a:avLst>
            <a:gd name="adj1" fmla="val 20250"/>
            <a:gd name="adj2" fmla="val -607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Physical or mental health</a:t>
          </a:r>
          <a:endParaRPr lang="en-GB" sz="2300" kern="1200"/>
        </a:p>
      </dsp:txBody>
      <dsp:txXfrm>
        <a:off x="1920410" y="6069517"/>
        <a:ext cx="2665320" cy="838527"/>
      </dsp:txXfrm>
    </dsp:sp>
    <dsp:sp modelId="{1CBE2679-5E33-49A7-A8B5-638625D0B7E7}">
      <dsp:nvSpPr>
        <dsp:cNvPr id="0" name=""/>
        <dsp:cNvSpPr/>
      </dsp:nvSpPr>
      <dsp:spPr>
        <a:xfrm>
          <a:off x="4945100" y="3913303"/>
          <a:ext cx="2994742" cy="239579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EFEC5-7C24-42AB-A967-7676E4412651}">
      <dsp:nvSpPr>
        <dsp:cNvPr id="0" name=""/>
        <dsp:cNvSpPr/>
      </dsp:nvSpPr>
      <dsp:spPr>
        <a:xfrm>
          <a:off x="5214627" y="6069517"/>
          <a:ext cx="2665320" cy="838527"/>
        </a:xfrm>
        <a:prstGeom prst="wedgeRectCallout">
          <a:avLst>
            <a:gd name="adj1" fmla="val 20250"/>
            <a:gd name="adj2" fmla="val -60700"/>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Genetic or biometric</a:t>
          </a:r>
          <a:endParaRPr lang="en-GB" sz="2300" kern="1200"/>
        </a:p>
      </dsp:txBody>
      <dsp:txXfrm>
        <a:off x="5214627" y="6069517"/>
        <a:ext cx="2665320" cy="838527"/>
      </dsp:txXfrm>
    </dsp:sp>
    <dsp:sp modelId="{AF4710BB-012E-4ACB-B3BB-1081812A2158}">
      <dsp:nvSpPr>
        <dsp:cNvPr id="0" name=""/>
        <dsp:cNvSpPr/>
      </dsp:nvSpPr>
      <dsp:spPr>
        <a:xfrm>
          <a:off x="8239317" y="3913303"/>
          <a:ext cx="2994742" cy="2395794"/>
        </a:xfrm>
        <a:prstGeom prst="rect">
          <a:avLst/>
        </a:prstGeom>
        <a:blipFill dpi="0" rotWithShape="1">
          <a:blip xmlns:r="http://schemas.openxmlformats.org/officeDocument/2006/relationships" r:embed="rId7" cstate="print">
            <a:extLst>
              <a:ext uri="{28A0092B-C50C-407E-A947-70E740481C1C}">
                <a14:useLocalDpi xmlns:a14="http://schemas.microsoft.com/office/drawing/2010/main"/>
              </a:ext>
            </a:extLst>
          </a:blip>
          <a:srcRect/>
          <a:stretch>
            <a:fillRect r="62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F5E22A-DEBC-4409-9118-1FA9182C1804}">
      <dsp:nvSpPr>
        <dsp:cNvPr id="0" name=""/>
        <dsp:cNvSpPr/>
      </dsp:nvSpPr>
      <dsp:spPr>
        <a:xfrm>
          <a:off x="8508843" y="6069517"/>
          <a:ext cx="2665320" cy="838527"/>
        </a:xfrm>
        <a:prstGeom prst="wedgeRectCallout">
          <a:avLst>
            <a:gd name="adj1" fmla="val 20250"/>
            <a:gd name="adj2" fmla="val -607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Sexual life or orientation</a:t>
          </a:r>
          <a:endParaRPr lang="en-GB" sz="2300" kern="1200"/>
        </a:p>
      </dsp:txBody>
      <dsp:txXfrm>
        <a:off x="8508843" y="6069517"/>
        <a:ext cx="2665320" cy="838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02DEB-562B-48A0-8561-42087F5BED46}">
      <dsp:nvSpPr>
        <dsp:cNvPr id="0" name=""/>
        <dsp:cNvSpPr/>
      </dsp:nvSpPr>
      <dsp:spPr>
        <a:xfrm>
          <a:off x="0" y="7014"/>
          <a:ext cx="10103165" cy="10793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a:t>Lawful, fair, and transparent</a:t>
          </a:r>
          <a:endParaRPr lang="en-US" sz="4500" kern="1200"/>
        </a:p>
      </dsp:txBody>
      <dsp:txXfrm>
        <a:off x="52688" y="59702"/>
        <a:ext cx="9997789" cy="973949"/>
      </dsp:txXfrm>
    </dsp:sp>
    <dsp:sp modelId="{D0DFE73C-EF20-4161-9909-DE358D5BE7EF}">
      <dsp:nvSpPr>
        <dsp:cNvPr id="0" name=""/>
        <dsp:cNvSpPr/>
      </dsp:nvSpPr>
      <dsp:spPr>
        <a:xfrm>
          <a:off x="0" y="1215939"/>
          <a:ext cx="10103165" cy="1079325"/>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a:t>Purpose limitation</a:t>
          </a:r>
          <a:endParaRPr lang="en-US" sz="4500" kern="1200"/>
        </a:p>
      </dsp:txBody>
      <dsp:txXfrm>
        <a:off x="52688" y="1268627"/>
        <a:ext cx="9997789" cy="973949"/>
      </dsp:txXfrm>
    </dsp:sp>
    <dsp:sp modelId="{76891107-EF0D-4D44-AB99-2B6E3E7E9ECC}">
      <dsp:nvSpPr>
        <dsp:cNvPr id="0" name=""/>
        <dsp:cNvSpPr/>
      </dsp:nvSpPr>
      <dsp:spPr>
        <a:xfrm>
          <a:off x="0" y="2424864"/>
          <a:ext cx="10103165" cy="107932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a:t>Data minimisation</a:t>
          </a:r>
          <a:endParaRPr lang="en-US" sz="4500" kern="1200"/>
        </a:p>
      </dsp:txBody>
      <dsp:txXfrm>
        <a:off x="52688" y="2477552"/>
        <a:ext cx="9997789" cy="973949"/>
      </dsp:txXfrm>
    </dsp:sp>
    <dsp:sp modelId="{777BFACB-32D7-459E-9180-8411C967C364}">
      <dsp:nvSpPr>
        <dsp:cNvPr id="0" name=""/>
        <dsp:cNvSpPr/>
      </dsp:nvSpPr>
      <dsp:spPr>
        <a:xfrm>
          <a:off x="0" y="3633789"/>
          <a:ext cx="10103165" cy="107932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a:t>Accuracy</a:t>
          </a:r>
          <a:endParaRPr lang="en-US" sz="4500" kern="1200"/>
        </a:p>
      </dsp:txBody>
      <dsp:txXfrm>
        <a:off x="52688" y="3686477"/>
        <a:ext cx="9997789" cy="973949"/>
      </dsp:txXfrm>
    </dsp:sp>
    <dsp:sp modelId="{92534620-EACF-4CB6-8D2C-35F5F745C2FF}">
      <dsp:nvSpPr>
        <dsp:cNvPr id="0" name=""/>
        <dsp:cNvSpPr/>
      </dsp:nvSpPr>
      <dsp:spPr>
        <a:xfrm>
          <a:off x="0" y="4842714"/>
          <a:ext cx="10103165" cy="107932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a:t>Retention</a:t>
          </a:r>
          <a:endParaRPr lang="en-US" sz="4500" kern="1200"/>
        </a:p>
      </dsp:txBody>
      <dsp:txXfrm>
        <a:off x="52688" y="4895402"/>
        <a:ext cx="9997789" cy="973949"/>
      </dsp:txXfrm>
    </dsp:sp>
    <dsp:sp modelId="{ADFEF426-BC12-4D76-BFE7-1AD011E06A9D}">
      <dsp:nvSpPr>
        <dsp:cNvPr id="0" name=""/>
        <dsp:cNvSpPr/>
      </dsp:nvSpPr>
      <dsp:spPr>
        <a:xfrm>
          <a:off x="0" y="6051639"/>
          <a:ext cx="10103165" cy="1079325"/>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a:t>Security</a:t>
          </a:r>
          <a:endParaRPr lang="en-US" sz="4500" kern="1200"/>
        </a:p>
      </dsp:txBody>
      <dsp:txXfrm>
        <a:off x="52688" y="6104327"/>
        <a:ext cx="9997789" cy="973949"/>
      </dsp:txXfrm>
    </dsp:sp>
    <dsp:sp modelId="{DA776558-429D-46B4-A7C3-D7BAE8AA92EA}">
      <dsp:nvSpPr>
        <dsp:cNvPr id="0" name=""/>
        <dsp:cNvSpPr/>
      </dsp:nvSpPr>
      <dsp:spPr>
        <a:xfrm>
          <a:off x="0" y="7260563"/>
          <a:ext cx="10103165" cy="10793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a:t>Accountability </a:t>
          </a:r>
          <a:endParaRPr lang="en-US" sz="4500" kern="1200"/>
        </a:p>
      </dsp:txBody>
      <dsp:txXfrm>
        <a:off x="52688" y="7313251"/>
        <a:ext cx="9997789" cy="97394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010ADE-86CB-4950-A1B0-75BC8F0EB2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9F71B4F-194E-4025-AA77-F2BF1CDD67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0B1A27-EF82-4699-8AB7-9FA048843DB6}" type="datetimeFigureOut">
              <a:rPr lang="en-GB" smtClean="0"/>
              <a:t>27/03/2025</a:t>
            </a:fld>
            <a:endParaRPr lang="en-GB"/>
          </a:p>
        </p:txBody>
      </p:sp>
      <p:sp>
        <p:nvSpPr>
          <p:cNvPr id="4" name="Footer Placeholder 3">
            <a:extLst>
              <a:ext uri="{FF2B5EF4-FFF2-40B4-BE49-F238E27FC236}">
                <a16:creationId xmlns:a16="http://schemas.microsoft.com/office/drawing/2014/main" id="{0FCDEA3F-E8D0-4732-954B-55A10093AA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ABD609-64A4-4AC8-ABFA-312A86A39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0B29F-2B3A-4F53-94C7-637D3D9E79DC}" type="slidenum">
              <a:rPr lang="en-GB" smtClean="0"/>
              <a:t>‹#›</a:t>
            </a:fld>
            <a:endParaRPr lang="en-GB"/>
          </a:p>
        </p:txBody>
      </p:sp>
    </p:spTree>
    <p:extLst>
      <p:ext uri="{BB962C8B-B14F-4D97-AF65-F5344CB8AC3E}">
        <p14:creationId xmlns:p14="http://schemas.microsoft.com/office/powerpoint/2010/main" val="18391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BC74F-BF66-45A8-A569-417A68307A59}" type="datetimeFigureOut">
              <a:rPr lang="en-GB" smtClean="0"/>
              <a:t>27/03/2025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E5528-A403-4396-817A-727EF6A9CE99}" type="slidenum">
              <a:rPr lang="en-GB" smtClean="0"/>
              <a:t>‹#›</a:t>
            </a:fld>
            <a:endParaRPr lang="en-GB"/>
          </a:p>
        </p:txBody>
      </p:sp>
    </p:spTree>
    <p:extLst>
      <p:ext uri="{BB962C8B-B14F-4D97-AF65-F5344CB8AC3E}">
        <p14:creationId xmlns:p14="http://schemas.microsoft.com/office/powerpoint/2010/main" val="288146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51197" indent="-288922">
              <a:defRPr>
                <a:solidFill>
                  <a:schemeClr val="tx1"/>
                </a:solidFill>
                <a:latin typeface="Verdana" pitchFamily="34" charset="0"/>
              </a:defRPr>
            </a:lvl2pPr>
            <a:lvl3pPr marL="1155687" indent="-231137">
              <a:defRPr>
                <a:solidFill>
                  <a:schemeClr val="tx1"/>
                </a:solidFill>
                <a:latin typeface="Verdana" pitchFamily="34" charset="0"/>
              </a:defRPr>
            </a:lvl3pPr>
            <a:lvl4pPr marL="1617962" indent="-231137">
              <a:defRPr>
                <a:solidFill>
                  <a:schemeClr val="tx1"/>
                </a:solidFill>
                <a:latin typeface="Verdana" pitchFamily="34" charset="0"/>
              </a:defRPr>
            </a:lvl4pPr>
            <a:lvl5pPr marL="2080237" indent="-231137">
              <a:defRPr>
                <a:solidFill>
                  <a:schemeClr val="tx1"/>
                </a:solidFill>
                <a:latin typeface="Verdana" pitchFamily="34" charset="0"/>
              </a:defRPr>
            </a:lvl5pPr>
            <a:lvl6pPr marL="2542512" indent="-231137" fontAlgn="base">
              <a:spcBef>
                <a:spcPct val="0"/>
              </a:spcBef>
              <a:spcAft>
                <a:spcPct val="0"/>
              </a:spcAft>
              <a:defRPr>
                <a:solidFill>
                  <a:schemeClr val="tx1"/>
                </a:solidFill>
                <a:latin typeface="Verdana" pitchFamily="34" charset="0"/>
              </a:defRPr>
            </a:lvl6pPr>
            <a:lvl7pPr marL="3004787" indent="-231137" fontAlgn="base">
              <a:spcBef>
                <a:spcPct val="0"/>
              </a:spcBef>
              <a:spcAft>
                <a:spcPct val="0"/>
              </a:spcAft>
              <a:defRPr>
                <a:solidFill>
                  <a:schemeClr val="tx1"/>
                </a:solidFill>
                <a:latin typeface="Verdana" pitchFamily="34" charset="0"/>
              </a:defRPr>
            </a:lvl7pPr>
            <a:lvl8pPr marL="3467062" indent="-231137" fontAlgn="base">
              <a:spcBef>
                <a:spcPct val="0"/>
              </a:spcBef>
              <a:spcAft>
                <a:spcPct val="0"/>
              </a:spcAft>
              <a:defRPr>
                <a:solidFill>
                  <a:schemeClr val="tx1"/>
                </a:solidFill>
                <a:latin typeface="Verdana" pitchFamily="34" charset="0"/>
              </a:defRPr>
            </a:lvl8pPr>
            <a:lvl9pPr marL="3929337" indent="-231137"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0DEC690B-50BD-4919-8209-DBDB5F465070}" type="slidenum">
              <a:rPr lang="en-GB" altLang="en-US" smtClean="0">
                <a:solidFill>
                  <a:prstClr val="black"/>
                </a:solidFill>
                <a:latin typeface="Calibri" pitchFamily="34" charset="0"/>
              </a:rPr>
              <a:pPr fontAlgn="base">
                <a:spcBef>
                  <a:spcPct val="0"/>
                </a:spcBef>
                <a:spcAft>
                  <a:spcPct val="0"/>
                </a:spcAft>
                <a:defRPr/>
              </a:pPr>
              <a:t>5</a:t>
            </a:fld>
            <a:endParaRPr lang="en-GB" altLang="en-US">
              <a:solidFill>
                <a:prstClr val="black"/>
              </a:solidFill>
              <a:latin typeface="Calibri" pitchFamily="34" charset="0"/>
            </a:endParaRPr>
          </a:p>
        </p:txBody>
      </p:sp>
      <p:sp>
        <p:nvSpPr>
          <p:cNvPr id="5" name="TextBox 4"/>
          <p:cNvSpPr txBox="1"/>
          <p:nvPr/>
        </p:nvSpPr>
        <p:spPr>
          <a:xfrm>
            <a:off x="310209" y="183805"/>
            <a:ext cx="720080" cy="461665"/>
          </a:xfrm>
          <a:prstGeom prst="rect">
            <a:avLst/>
          </a:prstGeom>
          <a:noFill/>
        </p:spPr>
        <p:txBody>
          <a:bodyPr wrap="square" rtlCol="0">
            <a:spAutoFit/>
          </a:bodyPr>
          <a:lstStyle/>
          <a:p>
            <a:pPr algn="ctr"/>
            <a:r>
              <a:rPr lang="en-GB"/>
              <a:t>JB</a:t>
            </a:r>
          </a:p>
        </p:txBody>
      </p:sp>
    </p:spTree>
    <p:extLst>
      <p:ext uri="{BB962C8B-B14F-4D97-AF65-F5344CB8AC3E}">
        <p14:creationId xmlns:p14="http://schemas.microsoft.com/office/powerpoint/2010/main" val="273624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E575C1E3-3D4A-4846-93FB-E0F649CE82F3}" type="slidenum">
              <a:rPr lang="en-US"/>
              <a:pPr>
                <a:defRPr/>
              </a:pPr>
              <a:t>6</a:t>
            </a:fld>
            <a:endParaRPr lang="en-US"/>
          </a:p>
        </p:txBody>
      </p:sp>
    </p:spTree>
    <p:extLst>
      <p:ext uri="{BB962C8B-B14F-4D97-AF65-F5344CB8AC3E}">
        <p14:creationId xmlns:p14="http://schemas.microsoft.com/office/powerpoint/2010/main" val="363389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47DBCEEC-3BFD-4F95-9C71-4E1375C8AAF2}" type="slidenum">
              <a:rPr lang="en-GB" smtClean="0">
                <a:solidFill>
                  <a:prstClr val="black"/>
                </a:solidFill>
              </a:rPr>
              <a:pPr>
                <a:defRPr/>
              </a:pPr>
              <a:t>8</a:t>
            </a:fld>
            <a:endParaRPr lang="en-GB">
              <a:solidFill>
                <a:prstClr val="black"/>
              </a:solidFill>
            </a:endParaRPr>
          </a:p>
        </p:txBody>
      </p:sp>
      <p:sp>
        <p:nvSpPr>
          <p:cNvPr id="5" name="TextBox 4"/>
          <p:cNvSpPr txBox="1"/>
          <p:nvPr/>
        </p:nvSpPr>
        <p:spPr>
          <a:xfrm>
            <a:off x="310209" y="183805"/>
            <a:ext cx="720080" cy="461665"/>
          </a:xfrm>
          <a:prstGeom prst="rect">
            <a:avLst/>
          </a:prstGeom>
          <a:noFill/>
        </p:spPr>
        <p:txBody>
          <a:bodyPr wrap="square" rtlCol="0">
            <a:spAutoFit/>
          </a:bodyPr>
          <a:lstStyle/>
          <a:p>
            <a:pPr algn="ctr"/>
            <a:r>
              <a:rPr lang="en-GB"/>
              <a:t>MF</a:t>
            </a:r>
          </a:p>
        </p:txBody>
      </p:sp>
    </p:spTree>
    <p:extLst>
      <p:ext uri="{BB962C8B-B14F-4D97-AF65-F5344CB8AC3E}">
        <p14:creationId xmlns:p14="http://schemas.microsoft.com/office/powerpoint/2010/main" val="320575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p>
            <a:pPr>
              <a:defRPr/>
            </a:pPr>
            <a:fld id="{BC696EC2-C89B-4FB4-8032-94A215140EB2}" type="slidenum">
              <a:rPr lang="en-GB" smtClean="0">
                <a:solidFill>
                  <a:prstClr val="black"/>
                </a:solidFill>
              </a:rPr>
              <a:pPr>
                <a:defRPr/>
              </a:pPr>
              <a:t>10</a:t>
            </a:fld>
            <a:endParaRPr lang="en-GB">
              <a:solidFill>
                <a:prstClr val="black"/>
              </a:solidFill>
            </a:endParaRPr>
          </a:p>
        </p:txBody>
      </p:sp>
      <p:sp>
        <p:nvSpPr>
          <p:cNvPr id="5" name="TextBox 4"/>
          <p:cNvSpPr txBox="1"/>
          <p:nvPr/>
        </p:nvSpPr>
        <p:spPr>
          <a:xfrm>
            <a:off x="310209" y="183805"/>
            <a:ext cx="720080" cy="461665"/>
          </a:xfrm>
          <a:prstGeom prst="rect">
            <a:avLst/>
          </a:prstGeom>
          <a:noFill/>
        </p:spPr>
        <p:txBody>
          <a:bodyPr wrap="square" rtlCol="0">
            <a:spAutoFit/>
          </a:bodyPr>
          <a:lstStyle/>
          <a:p>
            <a:pPr algn="ctr"/>
            <a:r>
              <a:rPr lang="en-GB"/>
              <a:t>MF</a:t>
            </a:r>
          </a:p>
        </p:txBody>
      </p:sp>
    </p:spTree>
    <p:extLst>
      <p:ext uri="{BB962C8B-B14F-4D97-AF65-F5344CB8AC3E}">
        <p14:creationId xmlns:p14="http://schemas.microsoft.com/office/powerpoint/2010/main" val="375158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575C1E3-3D4A-4846-93FB-E0F649CE82F3}" type="slidenum">
              <a:rPr lang="en-US" smtClean="0"/>
              <a:pPr>
                <a:defRPr/>
              </a:pPr>
              <a:t>11</a:t>
            </a:fld>
            <a:endParaRPr lang="en-US"/>
          </a:p>
        </p:txBody>
      </p:sp>
    </p:spTree>
    <p:extLst>
      <p:ext uri="{BB962C8B-B14F-4D97-AF65-F5344CB8AC3E}">
        <p14:creationId xmlns:p14="http://schemas.microsoft.com/office/powerpoint/2010/main" val="293934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5178F9-AE83-4FFF-8F94-2AD3656A11ED}" type="slidenum">
              <a:rPr lang="en-GB" smtClean="0"/>
              <a:t>12</a:t>
            </a:fld>
            <a:endParaRPr lang="en-GB"/>
          </a:p>
        </p:txBody>
      </p:sp>
      <p:sp>
        <p:nvSpPr>
          <p:cNvPr id="5" name="TextBox 4"/>
          <p:cNvSpPr txBox="1"/>
          <p:nvPr/>
        </p:nvSpPr>
        <p:spPr>
          <a:xfrm>
            <a:off x="310209" y="183805"/>
            <a:ext cx="720080" cy="461665"/>
          </a:xfrm>
          <a:prstGeom prst="rect">
            <a:avLst/>
          </a:prstGeom>
          <a:noFill/>
        </p:spPr>
        <p:txBody>
          <a:bodyPr wrap="square" rtlCol="0">
            <a:spAutoFit/>
          </a:bodyPr>
          <a:lstStyle/>
          <a:p>
            <a:pPr algn="ctr"/>
            <a:r>
              <a:rPr lang="en-GB"/>
              <a:t>JB</a:t>
            </a:r>
          </a:p>
        </p:txBody>
      </p:sp>
    </p:spTree>
    <p:extLst>
      <p:ext uri="{BB962C8B-B14F-4D97-AF65-F5344CB8AC3E}">
        <p14:creationId xmlns:p14="http://schemas.microsoft.com/office/powerpoint/2010/main" val="248758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DBCEEC-3BFD-4F95-9C71-4E1375C8AAF2}" type="slidenum">
              <a:rPr lang="en-GB" smtClean="0">
                <a:solidFill>
                  <a:prstClr val="black"/>
                </a:solidFill>
              </a:rPr>
              <a:pPr>
                <a:defRPr/>
              </a:pPr>
              <a:t>13</a:t>
            </a:fld>
            <a:endParaRPr lang="en-GB">
              <a:solidFill>
                <a:prstClr val="black"/>
              </a:solidFill>
            </a:endParaRPr>
          </a:p>
        </p:txBody>
      </p:sp>
      <p:sp>
        <p:nvSpPr>
          <p:cNvPr id="5" name="TextBox 4"/>
          <p:cNvSpPr txBox="1"/>
          <p:nvPr/>
        </p:nvSpPr>
        <p:spPr>
          <a:xfrm>
            <a:off x="310209" y="183805"/>
            <a:ext cx="720080" cy="461665"/>
          </a:xfrm>
          <a:prstGeom prst="rect">
            <a:avLst/>
          </a:prstGeom>
          <a:noFill/>
        </p:spPr>
        <p:txBody>
          <a:bodyPr wrap="square" rtlCol="0">
            <a:spAutoFit/>
          </a:bodyPr>
          <a:lstStyle/>
          <a:p>
            <a:pPr algn="ctr"/>
            <a:r>
              <a:rPr lang="en-GB"/>
              <a:t>JB</a:t>
            </a:r>
          </a:p>
        </p:txBody>
      </p:sp>
    </p:spTree>
    <p:extLst>
      <p:ext uri="{BB962C8B-B14F-4D97-AF65-F5344CB8AC3E}">
        <p14:creationId xmlns:p14="http://schemas.microsoft.com/office/powerpoint/2010/main" val="136668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E575C1E3-3D4A-4846-93FB-E0F649CE82F3}" type="slidenum">
              <a:rPr lang="en-US" smtClean="0"/>
              <a:pPr>
                <a:defRPr/>
              </a:pPr>
              <a:t>17</a:t>
            </a:fld>
            <a:endParaRPr lang="en-US"/>
          </a:p>
        </p:txBody>
      </p:sp>
    </p:spTree>
    <p:extLst>
      <p:ext uri="{BB962C8B-B14F-4D97-AF65-F5344CB8AC3E}">
        <p14:creationId xmlns:p14="http://schemas.microsoft.com/office/powerpoint/2010/main" val="34062764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76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0EC41D-2DE2-496A-8EFD-A375ACA65937}"/>
              </a:ext>
            </a:extLst>
          </p:cNvPr>
          <p:cNvPicPr>
            <a:picLocks noChangeAspect="1"/>
          </p:cNvPicPr>
          <p:nvPr userDrawn="1"/>
        </p:nvPicPr>
        <p:blipFill>
          <a:blip r:embed="rId2">
            <a:alphaModFix amt="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7" name="Text Placeholder 13">
            <a:extLst>
              <a:ext uri="{FF2B5EF4-FFF2-40B4-BE49-F238E27FC236}">
                <a16:creationId xmlns:a16="http://schemas.microsoft.com/office/drawing/2014/main" id="{896F7FE7-FB12-4D00-8506-716DFA5CA5F2}"/>
              </a:ext>
            </a:extLst>
          </p:cNvPr>
          <p:cNvSpPr>
            <a:spLocks noGrp="1"/>
          </p:cNvSpPr>
          <p:nvPr>
            <p:ph type="body" sz="quarter" idx="13" hasCustomPrompt="1"/>
          </p:nvPr>
        </p:nvSpPr>
        <p:spPr>
          <a:xfrm>
            <a:off x="1044000" y="5143385"/>
            <a:ext cx="16200000" cy="3240000"/>
          </a:xfrm>
          <a:prstGeom prst="rect">
            <a:avLst/>
          </a:prstGeom>
        </p:spPr>
        <p:txBody>
          <a:bodyPr anchor="t">
            <a:normAutofit/>
          </a:bodyPr>
          <a:lstStyle>
            <a:lvl1pPr marL="0" indent="0">
              <a:lnSpc>
                <a:spcPct val="100000"/>
              </a:lnSpc>
              <a:buNone/>
              <a:defRPr sz="6000">
                <a:solidFill>
                  <a:srgbClr val="C9EEF5"/>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Date</a:t>
            </a:r>
          </a:p>
        </p:txBody>
      </p:sp>
      <p:sp>
        <p:nvSpPr>
          <p:cNvPr id="14" name="Text Placeholder 13">
            <a:extLst>
              <a:ext uri="{FF2B5EF4-FFF2-40B4-BE49-F238E27FC236}">
                <a16:creationId xmlns:a16="http://schemas.microsoft.com/office/drawing/2014/main" id="{2E139C4B-435A-4D8F-857F-443616696C00}"/>
              </a:ext>
            </a:extLst>
          </p:cNvPr>
          <p:cNvSpPr>
            <a:spLocks noGrp="1"/>
          </p:cNvSpPr>
          <p:nvPr>
            <p:ph type="body" sz="quarter" idx="12" hasCustomPrompt="1"/>
          </p:nvPr>
        </p:nvSpPr>
        <p:spPr>
          <a:xfrm>
            <a:off x="1044000" y="824763"/>
            <a:ext cx="16200000" cy="3960000"/>
          </a:xfrm>
          <a:prstGeom prst="rect">
            <a:avLst/>
          </a:prstGeom>
        </p:spPr>
        <p:txBody>
          <a:bodyPr anchor="b">
            <a:normAutofit/>
          </a:bodyPr>
          <a:lstStyle>
            <a:lvl1pPr marL="0" indent="0">
              <a:lnSpc>
                <a:spcPct val="100000"/>
              </a:lnSpc>
              <a:buNone/>
              <a:defRPr sz="88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Title</a:t>
            </a:r>
          </a:p>
        </p:txBody>
      </p:sp>
      <p:pic>
        <p:nvPicPr>
          <p:cNvPr id="11" name="Picture 10">
            <a:extLst>
              <a:ext uri="{FF2B5EF4-FFF2-40B4-BE49-F238E27FC236}">
                <a16:creationId xmlns:a16="http://schemas.microsoft.com/office/drawing/2014/main" id="{DF9B05F3-404D-47C9-98A8-C4D6769D58A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auto">
          <a:xfrm>
            <a:off x="501250" y="8872140"/>
            <a:ext cx="1549094" cy="904670"/>
          </a:xfrm>
          <a:prstGeom prst="rect">
            <a:avLst/>
          </a:prstGeom>
          <a:noFill/>
          <a:ln>
            <a:noFill/>
          </a:ln>
        </p:spPr>
      </p:pic>
      <p:sp>
        <p:nvSpPr>
          <p:cNvPr id="12" name="TextBox 11">
            <a:extLst>
              <a:ext uri="{FF2B5EF4-FFF2-40B4-BE49-F238E27FC236}">
                <a16:creationId xmlns:a16="http://schemas.microsoft.com/office/drawing/2014/main" id="{D99EB22D-3BDC-4EE5-BDE3-DF9C9AC539DD}"/>
              </a:ext>
            </a:extLst>
          </p:cNvPr>
          <p:cNvSpPr txBox="1"/>
          <p:nvPr userDrawn="1"/>
        </p:nvSpPr>
        <p:spPr>
          <a:xfrm>
            <a:off x="15612475" y="9345795"/>
            <a:ext cx="2174275" cy="431015"/>
          </a:xfrm>
          <a:prstGeom prst="rect">
            <a:avLst/>
          </a:prstGeom>
          <a:noFill/>
        </p:spPr>
        <p:txBody>
          <a:bodyPr wrap="square" lIns="0" tIns="0" rIns="0" bIns="0" rtlCol="0">
            <a:spAutoFit/>
          </a:bodyPr>
          <a:lstStyle/>
          <a:p>
            <a:pPr algn="r"/>
            <a:r>
              <a:rPr lang="en-GB" sz="2801" dirty="0">
                <a:solidFill>
                  <a:schemeClr val="bg1"/>
                </a:solidFill>
                <a:latin typeface="Verdana" panose="020B0604030504040204" pitchFamily="34" charset="0"/>
                <a:ea typeface="Verdana" panose="020B0604030504040204" pitchFamily="34" charset="0"/>
                <a:cs typeface="Verdana" panose="020B0604030504040204" pitchFamily="34" charset="0"/>
              </a:rPr>
              <a:t>ico.org.uk</a:t>
            </a:r>
          </a:p>
        </p:txBody>
      </p:sp>
    </p:spTree>
    <p:extLst>
      <p:ext uri="{BB962C8B-B14F-4D97-AF65-F5344CB8AC3E}">
        <p14:creationId xmlns:p14="http://schemas.microsoft.com/office/powerpoint/2010/main" val="342156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00376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0EC41D-2DE2-496A-8EFD-A375ACA65937}"/>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4" name="Text Placeholder 13">
            <a:extLst>
              <a:ext uri="{FF2B5EF4-FFF2-40B4-BE49-F238E27FC236}">
                <a16:creationId xmlns:a16="http://schemas.microsoft.com/office/drawing/2014/main" id="{2E139C4B-435A-4D8F-857F-443616696C00}"/>
              </a:ext>
            </a:extLst>
          </p:cNvPr>
          <p:cNvSpPr>
            <a:spLocks noGrp="1"/>
          </p:cNvSpPr>
          <p:nvPr>
            <p:ph type="body" sz="quarter" idx="12" hasCustomPrompt="1"/>
          </p:nvPr>
        </p:nvSpPr>
        <p:spPr>
          <a:xfrm>
            <a:off x="1044000" y="3163500"/>
            <a:ext cx="16200000" cy="3960000"/>
          </a:xfrm>
          <a:prstGeom prst="rect">
            <a:avLst/>
          </a:prstGeom>
        </p:spPr>
        <p:txBody>
          <a:bodyPr anchor="ctr" anchorCtr="0">
            <a:normAutofit/>
          </a:bodyPr>
          <a:lstStyle>
            <a:lvl1pPr marL="0" indent="0">
              <a:lnSpc>
                <a:spcPct val="100000"/>
              </a:lnSpc>
              <a:buNone/>
              <a:defRPr sz="88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Title</a:t>
            </a:r>
          </a:p>
        </p:txBody>
      </p:sp>
      <p:pic>
        <p:nvPicPr>
          <p:cNvPr id="11" name="Picture 10">
            <a:extLst>
              <a:ext uri="{FF2B5EF4-FFF2-40B4-BE49-F238E27FC236}">
                <a16:creationId xmlns:a16="http://schemas.microsoft.com/office/drawing/2014/main" id="{DF9B05F3-404D-47C9-98A8-C4D6769D58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501250" y="8872140"/>
            <a:ext cx="1549094" cy="904670"/>
          </a:xfrm>
          <a:prstGeom prst="rect">
            <a:avLst/>
          </a:prstGeom>
          <a:noFill/>
          <a:ln>
            <a:noFill/>
          </a:ln>
        </p:spPr>
      </p:pic>
      <p:sp>
        <p:nvSpPr>
          <p:cNvPr id="12" name="TextBox 11">
            <a:extLst>
              <a:ext uri="{FF2B5EF4-FFF2-40B4-BE49-F238E27FC236}">
                <a16:creationId xmlns:a16="http://schemas.microsoft.com/office/drawing/2014/main" id="{D99EB22D-3BDC-4EE5-BDE3-DF9C9AC539DD}"/>
              </a:ext>
            </a:extLst>
          </p:cNvPr>
          <p:cNvSpPr txBox="1"/>
          <p:nvPr userDrawn="1"/>
        </p:nvSpPr>
        <p:spPr>
          <a:xfrm>
            <a:off x="15612475" y="9345795"/>
            <a:ext cx="2174275" cy="431015"/>
          </a:xfrm>
          <a:prstGeom prst="rect">
            <a:avLst/>
          </a:prstGeom>
          <a:noFill/>
        </p:spPr>
        <p:txBody>
          <a:bodyPr wrap="square" lIns="0" tIns="0" rIns="0" bIns="0" rtlCol="0">
            <a:spAutoFit/>
          </a:bodyPr>
          <a:lstStyle/>
          <a:p>
            <a:pPr algn="r"/>
            <a:r>
              <a:rPr lang="en-GB" sz="2801" dirty="0">
                <a:solidFill>
                  <a:schemeClr val="bg1"/>
                </a:solidFill>
                <a:latin typeface="Verdana" panose="020B0604030504040204" pitchFamily="34" charset="0"/>
                <a:ea typeface="Verdana" panose="020B0604030504040204" pitchFamily="34" charset="0"/>
                <a:cs typeface="Verdana" panose="020B0604030504040204" pitchFamily="34" charset="0"/>
              </a:rPr>
              <a:t>ico.org.uk</a:t>
            </a:r>
          </a:p>
        </p:txBody>
      </p:sp>
    </p:spTree>
    <p:extLst>
      <p:ext uri="{BB962C8B-B14F-4D97-AF65-F5344CB8AC3E}">
        <p14:creationId xmlns:p14="http://schemas.microsoft.com/office/powerpoint/2010/main" val="8853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t in touch slide">
    <p:bg>
      <p:bgPr>
        <a:solidFill>
          <a:srgbClr val="00376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0EC41D-2DE2-496A-8EFD-A375ACA65937}"/>
              </a:ext>
            </a:extLst>
          </p:cNvPr>
          <p:cNvPicPr>
            <a:picLocks noChangeAspect="1"/>
          </p:cNvPicPr>
          <p:nvPr userDrawn="1"/>
        </p:nvPicPr>
        <p:blipFill>
          <a:blip r:embed="rId2">
            <a:alphaModFix amt="10000"/>
            <a:duotone>
              <a:schemeClr val="accent1">
                <a:shade val="45000"/>
                <a:satMod val="135000"/>
              </a:schemeClr>
              <a:prstClr val="white"/>
            </a:duotone>
            <a:extLst>
              <a:ext uri="{28A0092B-C50C-407E-A947-70E740481C1C}">
                <a14:useLocalDpi xmlns:a14="http://schemas.microsoft.com/office/drawing/2010/main" val="0"/>
              </a:ext>
            </a:extLst>
          </a:blip>
          <a:srcRect t="7429" b="7429"/>
          <a:stretch/>
        </p:blipFill>
        <p:spPr>
          <a:xfrm>
            <a:off x="0" y="-1066800"/>
            <a:ext cx="18288000" cy="11353800"/>
          </a:xfrm>
          <a:prstGeom prst="rect">
            <a:avLst/>
          </a:prstGeom>
        </p:spPr>
      </p:pic>
      <p:pic>
        <p:nvPicPr>
          <p:cNvPr id="11" name="Picture 10">
            <a:extLst>
              <a:ext uri="{FF2B5EF4-FFF2-40B4-BE49-F238E27FC236}">
                <a16:creationId xmlns:a16="http://schemas.microsoft.com/office/drawing/2014/main" id="{DF9B05F3-404D-47C9-98A8-C4D6769D58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501250" y="8872140"/>
            <a:ext cx="1549094" cy="904670"/>
          </a:xfrm>
          <a:prstGeom prst="rect">
            <a:avLst/>
          </a:prstGeom>
          <a:noFill/>
          <a:ln>
            <a:noFill/>
          </a:ln>
        </p:spPr>
      </p:pic>
      <p:sp>
        <p:nvSpPr>
          <p:cNvPr id="12" name="TextBox 11">
            <a:extLst>
              <a:ext uri="{FF2B5EF4-FFF2-40B4-BE49-F238E27FC236}">
                <a16:creationId xmlns:a16="http://schemas.microsoft.com/office/drawing/2014/main" id="{D99EB22D-3BDC-4EE5-BDE3-DF9C9AC539DD}"/>
              </a:ext>
            </a:extLst>
          </p:cNvPr>
          <p:cNvSpPr txBox="1"/>
          <p:nvPr userDrawn="1"/>
        </p:nvSpPr>
        <p:spPr>
          <a:xfrm>
            <a:off x="15612475" y="9345795"/>
            <a:ext cx="2174275" cy="431015"/>
          </a:xfrm>
          <a:prstGeom prst="rect">
            <a:avLst/>
          </a:prstGeom>
          <a:noFill/>
        </p:spPr>
        <p:txBody>
          <a:bodyPr wrap="square" lIns="0" tIns="0" rIns="0" bIns="0" rtlCol="0">
            <a:spAutoFit/>
          </a:bodyPr>
          <a:lstStyle/>
          <a:p>
            <a:pPr algn="r"/>
            <a:r>
              <a:rPr lang="en-GB" sz="2801" dirty="0">
                <a:solidFill>
                  <a:schemeClr val="bg1"/>
                </a:solidFill>
                <a:latin typeface="Verdana" panose="020B0604030504040204" pitchFamily="34" charset="0"/>
                <a:ea typeface="Verdana" panose="020B0604030504040204" pitchFamily="34" charset="0"/>
                <a:cs typeface="Verdana" panose="020B0604030504040204" pitchFamily="34" charset="0"/>
              </a:rPr>
              <a:t>ico.org.uk</a:t>
            </a:r>
          </a:p>
        </p:txBody>
      </p:sp>
      <p:sp>
        <p:nvSpPr>
          <p:cNvPr id="6" name="Text Placeholder 2">
            <a:extLst>
              <a:ext uri="{FF2B5EF4-FFF2-40B4-BE49-F238E27FC236}">
                <a16:creationId xmlns:a16="http://schemas.microsoft.com/office/drawing/2014/main" id="{70DE88EC-192B-451D-A1C4-99812938CA36}"/>
              </a:ext>
            </a:extLst>
          </p:cNvPr>
          <p:cNvSpPr>
            <a:spLocks noGrp="1"/>
          </p:cNvSpPr>
          <p:nvPr>
            <p:ph type="body" sz="quarter" idx="12" hasCustomPrompt="1"/>
          </p:nvPr>
        </p:nvSpPr>
        <p:spPr>
          <a:xfrm>
            <a:off x="1044000" y="420830"/>
            <a:ext cx="16200000" cy="936000"/>
          </a:xfrm>
          <a:prstGeom prst="rect">
            <a:avLst/>
          </a:prstGeom>
        </p:spPr>
        <p:txBody>
          <a:bodyPr anchor="t">
            <a:noAutofit/>
          </a:bodyPr>
          <a:lstStyle>
            <a:lvl1pPr marL="0" indent="0">
              <a:lnSpc>
                <a:spcPct val="100000"/>
              </a:lnSpc>
              <a:buNone/>
              <a:defRPr sz="6000">
                <a:solidFill>
                  <a:schemeClr val="bg1"/>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text</a:t>
            </a:r>
            <a:endParaRPr lang="en-GB" dirty="0"/>
          </a:p>
        </p:txBody>
      </p:sp>
      <p:sp>
        <p:nvSpPr>
          <p:cNvPr id="7" name="Text Placeholder 14">
            <a:extLst>
              <a:ext uri="{FF2B5EF4-FFF2-40B4-BE49-F238E27FC236}">
                <a16:creationId xmlns:a16="http://schemas.microsoft.com/office/drawing/2014/main" id="{4AF75B43-C8D9-4C25-A611-093C699EABA8}"/>
              </a:ext>
            </a:extLst>
          </p:cNvPr>
          <p:cNvSpPr>
            <a:spLocks noGrp="1"/>
          </p:cNvSpPr>
          <p:nvPr>
            <p:ph type="body" sz="quarter" idx="11" hasCustomPrompt="1"/>
          </p:nvPr>
        </p:nvSpPr>
        <p:spPr>
          <a:xfrm>
            <a:off x="1044000" y="2088000"/>
            <a:ext cx="11160000" cy="6120000"/>
          </a:xfrm>
          <a:prstGeom prst="rect">
            <a:avLst/>
          </a:prstGeom>
        </p:spPr>
        <p:txBody>
          <a:bodyPr anchor="t" anchorCtr="0">
            <a:noAutofit/>
          </a:bodyPr>
          <a:lstStyle>
            <a:lvl1pPr marL="0" indent="0">
              <a:lnSpc>
                <a:spcPct val="100000"/>
              </a:lnSpc>
              <a:spcBef>
                <a:spcPts val="1200"/>
              </a:spcBef>
              <a:buClr>
                <a:srgbClr val="003768"/>
              </a:buClr>
              <a:buFont typeface="Arial" panose="020B0604020202020204" pitchFamily="34" charset="0"/>
              <a:buNone/>
              <a:defRPr sz="3600" baseline="0">
                <a:solidFill>
                  <a:schemeClr val="bg1"/>
                </a:solidFill>
                <a:latin typeface="Verdana" panose="020B0604030504040204" pitchFamily="34" charset="0"/>
                <a:ea typeface="Verdana" panose="020B0604030504040204" pitchFamily="34" charset="0"/>
              </a:defRPr>
            </a:lvl1pPr>
            <a:lvl2pPr marL="1028700" indent="-468000">
              <a:lnSpc>
                <a:spcPct val="100000"/>
              </a:lnSpc>
              <a:spcBef>
                <a:spcPts val="1800"/>
              </a:spcBef>
              <a:buClr>
                <a:srgbClr val="FFE153"/>
              </a:buClr>
              <a:buFont typeface="Georgia" panose="02040502050405020303" pitchFamily="18" charset="0"/>
              <a:buChar char="▫"/>
              <a:defRPr sz="4400">
                <a:solidFill>
                  <a:schemeClr val="bg1"/>
                </a:solidFill>
              </a:defRPr>
            </a:lvl2pPr>
            <a:lvl3pPr marL="1714500" indent="-468000">
              <a:lnSpc>
                <a:spcPct val="100000"/>
              </a:lnSpc>
              <a:spcBef>
                <a:spcPts val="1800"/>
              </a:spcBef>
              <a:buClr>
                <a:srgbClr val="FFE153"/>
              </a:buClr>
              <a:buFont typeface="Georgia" panose="02040502050405020303" pitchFamily="18" charset="0"/>
              <a:buChar char="▫"/>
              <a:defRPr sz="4400">
                <a:solidFill>
                  <a:schemeClr val="bg1"/>
                </a:solidFill>
              </a:defRPr>
            </a:lvl3pPr>
            <a:lvl4pPr marL="2400300" indent="-468000">
              <a:lnSpc>
                <a:spcPct val="100000"/>
              </a:lnSpc>
              <a:spcBef>
                <a:spcPts val="1800"/>
              </a:spcBef>
              <a:buClr>
                <a:srgbClr val="FFE153"/>
              </a:buClr>
              <a:buFont typeface="Georgia" panose="02040502050405020303" pitchFamily="18" charset="0"/>
              <a:buChar char="▫"/>
              <a:defRPr sz="4400">
                <a:solidFill>
                  <a:schemeClr val="bg1"/>
                </a:solidFill>
              </a:defRPr>
            </a:lvl4pPr>
            <a:lvl5pPr marL="3086100" indent="-468000">
              <a:lnSpc>
                <a:spcPct val="100000"/>
              </a:lnSpc>
              <a:spcBef>
                <a:spcPts val="1800"/>
              </a:spcBef>
              <a:buClr>
                <a:srgbClr val="FFE153"/>
              </a:buClr>
              <a:buFont typeface="Georgia" panose="02040502050405020303" pitchFamily="18" charset="0"/>
              <a:buChar char="▫"/>
              <a:defRPr sz="4400">
                <a:solidFill>
                  <a:schemeClr val="bg1"/>
                </a:solidFill>
              </a:defRPr>
            </a:lvl5pPr>
          </a:lstStyle>
          <a:p>
            <a:pPr lvl="0"/>
            <a:r>
              <a:rPr lang="en-US" dirty="0"/>
              <a:t>Add text</a:t>
            </a:r>
            <a:endParaRPr lang="en-GB" dirty="0"/>
          </a:p>
        </p:txBody>
      </p:sp>
      <p:cxnSp>
        <p:nvCxnSpPr>
          <p:cNvPr id="8" name="Straight Connector 7">
            <a:extLst>
              <a:ext uri="{FF2B5EF4-FFF2-40B4-BE49-F238E27FC236}">
                <a16:creationId xmlns:a16="http://schemas.microsoft.com/office/drawing/2014/main" id="{4B1B6C24-0184-4D24-BF44-6F837E11604D}"/>
              </a:ext>
            </a:extLst>
          </p:cNvPr>
          <p:cNvCxnSpPr>
            <a:cxnSpLocks/>
          </p:cNvCxnSpPr>
          <p:nvPr userDrawn="1"/>
        </p:nvCxnSpPr>
        <p:spPr>
          <a:xfrm>
            <a:off x="1044000" y="1470477"/>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91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t in touch slide 2">
    <p:bg>
      <p:bgPr>
        <a:solidFill>
          <a:srgbClr val="00376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0EC41D-2DE2-496A-8EFD-A375ACA65937}"/>
              </a:ext>
            </a:extLst>
          </p:cNvPr>
          <p:cNvPicPr>
            <a:picLocks noChangeAspect="1"/>
          </p:cNvPicPr>
          <p:nvPr userDrawn="1"/>
        </p:nvPicPr>
        <p:blipFill>
          <a:blip r:embed="rId2">
            <a:alphaModFix amt="10000"/>
            <a:duotone>
              <a:schemeClr val="accent1">
                <a:shade val="45000"/>
                <a:satMod val="135000"/>
              </a:schemeClr>
              <a:prstClr val="white"/>
            </a:duotone>
            <a:extLst>
              <a:ext uri="{28A0092B-C50C-407E-A947-70E740481C1C}">
                <a14:useLocalDpi xmlns:a14="http://schemas.microsoft.com/office/drawing/2010/main" val="0"/>
              </a:ext>
            </a:extLst>
          </a:blip>
          <a:srcRect t="7429" b="7429"/>
          <a:stretch/>
        </p:blipFill>
        <p:spPr>
          <a:xfrm>
            <a:off x="0" y="-1066800"/>
            <a:ext cx="18288000" cy="11353800"/>
          </a:xfrm>
          <a:prstGeom prst="rect">
            <a:avLst/>
          </a:prstGeom>
        </p:spPr>
      </p:pic>
      <p:pic>
        <p:nvPicPr>
          <p:cNvPr id="11" name="Picture 10">
            <a:extLst>
              <a:ext uri="{FF2B5EF4-FFF2-40B4-BE49-F238E27FC236}">
                <a16:creationId xmlns:a16="http://schemas.microsoft.com/office/drawing/2014/main" id="{DF9B05F3-404D-47C9-98A8-C4D6769D58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501250" y="8872140"/>
            <a:ext cx="1549094" cy="904670"/>
          </a:xfrm>
          <a:prstGeom prst="rect">
            <a:avLst/>
          </a:prstGeom>
          <a:noFill/>
          <a:ln>
            <a:noFill/>
          </a:ln>
        </p:spPr>
      </p:pic>
      <p:sp>
        <p:nvSpPr>
          <p:cNvPr id="12" name="TextBox 11">
            <a:extLst>
              <a:ext uri="{FF2B5EF4-FFF2-40B4-BE49-F238E27FC236}">
                <a16:creationId xmlns:a16="http://schemas.microsoft.com/office/drawing/2014/main" id="{D99EB22D-3BDC-4EE5-BDE3-DF9C9AC539DD}"/>
              </a:ext>
            </a:extLst>
          </p:cNvPr>
          <p:cNvSpPr txBox="1"/>
          <p:nvPr userDrawn="1"/>
        </p:nvSpPr>
        <p:spPr>
          <a:xfrm>
            <a:off x="15612475" y="9345795"/>
            <a:ext cx="2174275" cy="431015"/>
          </a:xfrm>
          <a:prstGeom prst="rect">
            <a:avLst/>
          </a:prstGeom>
          <a:noFill/>
        </p:spPr>
        <p:txBody>
          <a:bodyPr wrap="square" lIns="0" tIns="0" rIns="0" bIns="0" rtlCol="0">
            <a:spAutoFit/>
          </a:bodyPr>
          <a:lstStyle/>
          <a:p>
            <a:pPr algn="r"/>
            <a:r>
              <a:rPr lang="en-GB" sz="2801" dirty="0">
                <a:solidFill>
                  <a:schemeClr val="bg1"/>
                </a:solidFill>
                <a:latin typeface="Verdana" panose="020B0604030504040204" pitchFamily="34" charset="0"/>
                <a:ea typeface="Verdana" panose="020B0604030504040204" pitchFamily="34" charset="0"/>
                <a:cs typeface="Verdana" panose="020B0604030504040204" pitchFamily="34" charset="0"/>
              </a:rPr>
              <a:t>ico.org.uk</a:t>
            </a:r>
          </a:p>
        </p:txBody>
      </p:sp>
      <p:sp>
        <p:nvSpPr>
          <p:cNvPr id="6" name="Text Placeholder 2">
            <a:extLst>
              <a:ext uri="{FF2B5EF4-FFF2-40B4-BE49-F238E27FC236}">
                <a16:creationId xmlns:a16="http://schemas.microsoft.com/office/drawing/2014/main" id="{70DE88EC-192B-451D-A1C4-99812938CA36}"/>
              </a:ext>
            </a:extLst>
          </p:cNvPr>
          <p:cNvSpPr>
            <a:spLocks noGrp="1"/>
          </p:cNvSpPr>
          <p:nvPr>
            <p:ph type="body" sz="quarter" idx="12" hasCustomPrompt="1"/>
          </p:nvPr>
        </p:nvSpPr>
        <p:spPr>
          <a:xfrm>
            <a:off x="1044000" y="420830"/>
            <a:ext cx="16200000" cy="936000"/>
          </a:xfrm>
          <a:prstGeom prst="rect">
            <a:avLst/>
          </a:prstGeom>
        </p:spPr>
        <p:txBody>
          <a:bodyPr anchor="t">
            <a:noAutofit/>
          </a:bodyPr>
          <a:lstStyle>
            <a:lvl1pPr marL="0" indent="0">
              <a:lnSpc>
                <a:spcPct val="100000"/>
              </a:lnSpc>
              <a:buNone/>
              <a:defRPr sz="6000">
                <a:solidFill>
                  <a:schemeClr val="bg1"/>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text</a:t>
            </a:r>
            <a:endParaRPr lang="en-GB" dirty="0"/>
          </a:p>
        </p:txBody>
      </p:sp>
      <p:cxnSp>
        <p:nvCxnSpPr>
          <p:cNvPr id="8" name="Straight Connector 7">
            <a:extLst>
              <a:ext uri="{FF2B5EF4-FFF2-40B4-BE49-F238E27FC236}">
                <a16:creationId xmlns:a16="http://schemas.microsoft.com/office/drawing/2014/main" id="{4B1B6C24-0184-4D24-BF44-6F837E11604D}"/>
              </a:ext>
            </a:extLst>
          </p:cNvPr>
          <p:cNvCxnSpPr>
            <a:cxnSpLocks/>
          </p:cNvCxnSpPr>
          <p:nvPr userDrawn="1"/>
        </p:nvCxnSpPr>
        <p:spPr>
          <a:xfrm>
            <a:off x="1044000" y="1470477"/>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6D6A7BA-4E12-43D9-95D5-253953F7D9B4}"/>
              </a:ext>
            </a:extLst>
          </p:cNvPr>
          <p:cNvSpPr txBox="1"/>
          <p:nvPr userDrawn="1"/>
        </p:nvSpPr>
        <p:spPr>
          <a:xfrm>
            <a:off x="1875524" y="6681888"/>
            <a:ext cx="2747276" cy="646331"/>
          </a:xfrm>
          <a:prstGeom prst="rect">
            <a:avLst/>
          </a:prstGeom>
          <a:noFill/>
        </p:spPr>
        <p:txBody>
          <a:bodyPr wrap="square" rtlCol="0">
            <a:spAutoFit/>
          </a:bodyPr>
          <a:lstStyle/>
          <a:p>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GB" sz="3600" dirty="0" err="1">
                <a:solidFill>
                  <a:schemeClr val="bg1"/>
                </a:solidFill>
                <a:latin typeface="Verdana" panose="020B0604030504040204" pitchFamily="34" charset="0"/>
                <a:ea typeface="Verdana" panose="020B0604030504040204" pitchFamily="34" charset="0"/>
                <a:cs typeface="Verdana" panose="020B0604030504040204" pitchFamily="34" charset="0"/>
              </a:rPr>
              <a:t>ICOnews</a:t>
            </a:r>
            <a:endParaRPr lang="en-GB" sz="3600" dirty="0">
              <a:solidFill>
                <a:srgbClr val="F06595"/>
              </a:solidFill>
              <a:latin typeface="Verdana" panose="020B0604030504040204" pitchFamily="34" charset="0"/>
              <a:ea typeface="Verdana" panose="020B0604030504040204" pitchFamily="34" charset="0"/>
              <a:cs typeface="Verdana" panose="020B0604030504040204" pitchFamily="34" charset="0"/>
            </a:endParaRPr>
          </a:p>
        </p:txBody>
      </p:sp>
      <p:pic>
        <p:nvPicPr>
          <p:cNvPr id="24" name="Picture 23" descr="Icon&#10;&#10;Description automatically generated">
            <a:extLst>
              <a:ext uri="{FF2B5EF4-FFF2-40B4-BE49-F238E27FC236}">
                <a16:creationId xmlns:a16="http://schemas.microsoft.com/office/drawing/2014/main" id="{15CC8830-BC3D-451A-925E-CDA51805ED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8614" y="5159319"/>
            <a:ext cx="1263716" cy="1263716"/>
          </a:xfrm>
          <a:prstGeom prst="rect">
            <a:avLst/>
          </a:prstGeom>
        </p:spPr>
      </p:pic>
      <p:pic>
        <p:nvPicPr>
          <p:cNvPr id="25" name="Picture 24" descr="A picture containing text, clipart&#10;&#10;Description automatically generated">
            <a:extLst>
              <a:ext uri="{FF2B5EF4-FFF2-40B4-BE49-F238E27FC236}">
                <a16:creationId xmlns:a16="http://schemas.microsoft.com/office/drawing/2014/main" id="{9D1549B9-FC40-4CDD-AEE8-08BF5889B92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89776" y="5411493"/>
            <a:ext cx="3387293" cy="759369"/>
          </a:xfrm>
          <a:prstGeom prst="rect">
            <a:avLst/>
          </a:prstGeom>
        </p:spPr>
      </p:pic>
      <p:pic>
        <p:nvPicPr>
          <p:cNvPr id="26" name="Picture 25" descr="Logo&#10;&#10;Description automatically generated">
            <a:extLst>
              <a:ext uri="{FF2B5EF4-FFF2-40B4-BE49-F238E27FC236}">
                <a16:creationId xmlns:a16="http://schemas.microsoft.com/office/drawing/2014/main" id="{10B0A15A-0BAD-471C-B2AE-38FC6419E252}"/>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534516" y="5397846"/>
            <a:ext cx="3222402" cy="786663"/>
          </a:xfrm>
          <a:prstGeom prst="rect">
            <a:avLst/>
          </a:prstGeom>
        </p:spPr>
      </p:pic>
      <p:sp>
        <p:nvSpPr>
          <p:cNvPr id="30" name="Text Placeholder 2">
            <a:extLst>
              <a:ext uri="{FF2B5EF4-FFF2-40B4-BE49-F238E27FC236}">
                <a16:creationId xmlns:a16="http://schemas.microsoft.com/office/drawing/2014/main" id="{0F3DAAAB-20B4-4F98-948D-79383E84289F}"/>
              </a:ext>
            </a:extLst>
          </p:cNvPr>
          <p:cNvSpPr>
            <a:spLocks noGrp="1"/>
          </p:cNvSpPr>
          <p:nvPr>
            <p:ph type="body" sz="quarter" idx="11" hasCustomPrompt="1"/>
          </p:nvPr>
        </p:nvSpPr>
        <p:spPr>
          <a:xfrm>
            <a:off x="1043999" y="2088000"/>
            <a:ext cx="16200000" cy="830997"/>
          </a:xfrm>
        </p:spPr>
        <p:txBody>
          <a:bodyPr wrap="square">
            <a:spAutoFit/>
          </a:bodyPr>
          <a:lstStyle>
            <a:lvl1pPr marL="0" indent="0">
              <a:buNone/>
              <a:defRPr sz="4800">
                <a:solidFill>
                  <a:schemeClr val="bg1"/>
                </a:solidFill>
              </a:defRPr>
            </a:lvl1pPr>
          </a:lstStyle>
          <a:p>
            <a:r>
              <a:rPr lang="en-GB" dirty="0"/>
              <a:t>Add text here</a:t>
            </a:r>
          </a:p>
        </p:txBody>
      </p:sp>
      <p:pic>
        <p:nvPicPr>
          <p:cNvPr id="4" name="Picture 3" descr="A white x on a black background&#10;&#10;Description automatically generated">
            <a:extLst>
              <a:ext uri="{FF2B5EF4-FFF2-40B4-BE49-F238E27FC236}">
                <a16:creationId xmlns:a16="http://schemas.microsoft.com/office/drawing/2014/main" id="{969638B2-19F4-6D16-95F1-3BD90CC66A6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738248" y="5268981"/>
            <a:ext cx="1021829" cy="1044393"/>
          </a:xfrm>
          <a:prstGeom prst="rect">
            <a:avLst/>
          </a:prstGeom>
        </p:spPr>
      </p:pic>
    </p:spTree>
    <p:extLst>
      <p:ext uri="{BB962C8B-B14F-4D97-AF65-F5344CB8AC3E}">
        <p14:creationId xmlns:p14="http://schemas.microsoft.com/office/powerpoint/2010/main" val="320752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0027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Light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1816" y="4564117"/>
            <a:ext cx="9666184" cy="5224640"/>
          </a:xfrm>
          <a:prstGeom prst="rect">
            <a:avLst/>
          </a:prstGeom>
        </p:spPr>
      </p:pic>
      <p:sp>
        <p:nvSpPr>
          <p:cNvPr id="2" name="Title 1"/>
          <p:cNvSpPr>
            <a:spLocks noGrp="1"/>
          </p:cNvSpPr>
          <p:nvPr>
            <p:ph type="title"/>
          </p:nvPr>
        </p:nvSpPr>
        <p:spPr>
          <a:xfrm>
            <a:off x="498121" y="431007"/>
            <a:ext cx="17179926" cy="1714500"/>
          </a:xfrm>
        </p:spPr>
        <p:txBody>
          <a:bodyPr/>
          <a:lstStyle>
            <a:lvl1pPr algn="l">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460023" y="2532311"/>
            <a:ext cx="17132654" cy="6830765"/>
          </a:xfrm>
        </p:spPr>
        <p:txBody>
          <a:bodyPr>
            <a:normAutofit/>
          </a:bodyPr>
          <a:lstStyle>
            <a:lvl1pPr marL="0" indent="0" algn="l">
              <a:spcBef>
                <a:spcPts val="3600"/>
              </a:spcBef>
              <a:buNone/>
              <a:defRPr sz="3300"/>
            </a:lvl1pPr>
            <a:lvl2pPr marL="685800" indent="0" algn="l">
              <a:buNone/>
              <a:defRPr sz="2700"/>
            </a:lvl2pPr>
            <a:lvl3pPr marL="1371600" indent="0" algn="l">
              <a:buNone/>
              <a:defRPr sz="2400"/>
            </a:lvl3pPr>
            <a:lvl4pPr marL="2057400" indent="0" algn="l">
              <a:buNone/>
              <a:defRPr sz="2100"/>
            </a:lvl4pPr>
            <a:lvl5pPr marL="2743200" indent="0" algn="l">
              <a:buNone/>
              <a:defRPr sz="2100"/>
            </a:lvl5pPr>
          </a:lstStyle>
          <a:p>
            <a:pPr lvl="0"/>
            <a:r>
              <a:rPr lang="en-US"/>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27/03/2025</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692150" y="752475"/>
            <a:ext cx="1692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0499857" y="3344147"/>
            <a:ext cx="5423338" cy="4247317"/>
          </a:xfrm>
          <a:prstGeom prst="rect">
            <a:avLst/>
          </a:prstGeom>
          <a:noFill/>
        </p:spPr>
        <p:txBody>
          <a:bodyPr wrap="square" rtlCol="0">
            <a:spAutoFit/>
          </a:bodyPr>
          <a:lstStyle/>
          <a:p>
            <a:pPr algn="l" eaLnBrk="1" fontAlgn="auto" hangingPunct="1">
              <a:spcBef>
                <a:spcPts val="0"/>
              </a:spcBef>
              <a:spcAft>
                <a:spcPts val="0"/>
              </a:spcAft>
            </a:pPr>
            <a:r>
              <a:rPr lang="en-GB" sz="27000">
                <a:solidFill>
                  <a:srgbClr val="26BCD7"/>
                </a:solidFill>
                <a:latin typeface="Georgia"/>
                <a:ea typeface="+mn-ea"/>
              </a:rPr>
              <a:t>!?</a:t>
            </a:r>
          </a:p>
        </p:txBody>
      </p:sp>
    </p:spTree>
    <p:extLst>
      <p:ext uri="{BB962C8B-B14F-4D97-AF65-F5344CB8AC3E}">
        <p14:creationId xmlns:p14="http://schemas.microsoft.com/office/powerpoint/2010/main" val="155194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p Blue Sub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A820A7-6EF2-4318-B5C2-DE8937693B1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7" name="Text Placeholder 13">
            <a:extLst>
              <a:ext uri="{FF2B5EF4-FFF2-40B4-BE49-F238E27FC236}">
                <a16:creationId xmlns:a16="http://schemas.microsoft.com/office/drawing/2014/main" id="{896F7FE7-FB12-4D00-8506-716DFA5CA5F2}"/>
              </a:ext>
            </a:extLst>
          </p:cNvPr>
          <p:cNvSpPr>
            <a:spLocks noGrp="1"/>
          </p:cNvSpPr>
          <p:nvPr>
            <p:ph type="body" sz="quarter" idx="13" hasCustomPrompt="1"/>
          </p:nvPr>
        </p:nvSpPr>
        <p:spPr>
          <a:xfrm>
            <a:off x="1044000" y="4787976"/>
            <a:ext cx="16200000" cy="3240000"/>
          </a:xfrm>
          <a:prstGeom prst="rect">
            <a:avLst/>
          </a:prstGeom>
        </p:spPr>
        <p:txBody>
          <a:bodyPr anchor="t">
            <a:normAutofit/>
          </a:bodyPr>
          <a:lstStyle>
            <a:lvl1pPr marL="0" indent="0">
              <a:lnSpc>
                <a:spcPct val="100000"/>
              </a:lnSpc>
              <a:buNone/>
              <a:defRPr sz="8000">
                <a:solidFill>
                  <a:srgbClr val="C9EEF5"/>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Insert text</a:t>
            </a:r>
          </a:p>
        </p:txBody>
      </p:sp>
      <p:sp>
        <p:nvSpPr>
          <p:cNvPr id="14" name="Text Placeholder 13">
            <a:extLst>
              <a:ext uri="{FF2B5EF4-FFF2-40B4-BE49-F238E27FC236}">
                <a16:creationId xmlns:a16="http://schemas.microsoft.com/office/drawing/2014/main" id="{2E139C4B-435A-4D8F-857F-443616696C00}"/>
              </a:ext>
            </a:extLst>
          </p:cNvPr>
          <p:cNvSpPr>
            <a:spLocks noGrp="1"/>
          </p:cNvSpPr>
          <p:nvPr>
            <p:ph type="body" sz="quarter" idx="12" hasCustomPrompt="1"/>
          </p:nvPr>
        </p:nvSpPr>
        <p:spPr>
          <a:xfrm>
            <a:off x="1044000" y="824763"/>
            <a:ext cx="16200000" cy="3960000"/>
          </a:xfrm>
          <a:prstGeom prst="rect">
            <a:avLst/>
          </a:prstGeom>
        </p:spPr>
        <p:txBody>
          <a:bodyPr anchor="b">
            <a:normAutofit/>
          </a:bodyPr>
          <a:lstStyle>
            <a:lvl1pPr marL="0" indent="0">
              <a:lnSpc>
                <a:spcPct val="100000"/>
              </a:lnSpc>
              <a:buNone/>
              <a:defRPr sz="88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Insert text</a:t>
            </a:r>
          </a:p>
        </p:txBody>
      </p:sp>
    </p:spTree>
    <p:extLst>
      <p:ext uri="{BB962C8B-B14F-4D97-AF65-F5344CB8AC3E}">
        <p14:creationId xmlns:p14="http://schemas.microsoft.com/office/powerpoint/2010/main" val="214605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p Blue Subtitle Imag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CFD507-896C-4433-99FC-308ED975FA79}"/>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7" name="Text Placeholder 13">
            <a:extLst>
              <a:ext uri="{FF2B5EF4-FFF2-40B4-BE49-F238E27FC236}">
                <a16:creationId xmlns:a16="http://schemas.microsoft.com/office/drawing/2014/main" id="{896F7FE7-FB12-4D00-8506-716DFA5CA5F2}"/>
              </a:ext>
            </a:extLst>
          </p:cNvPr>
          <p:cNvSpPr>
            <a:spLocks noGrp="1"/>
          </p:cNvSpPr>
          <p:nvPr>
            <p:ph type="body" sz="quarter" idx="13" hasCustomPrompt="1"/>
          </p:nvPr>
        </p:nvSpPr>
        <p:spPr>
          <a:xfrm>
            <a:off x="1044000" y="4481780"/>
            <a:ext cx="8114200" cy="1323439"/>
          </a:xfrm>
          <a:prstGeom prst="rect">
            <a:avLst/>
          </a:prstGeom>
        </p:spPr>
        <p:txBody>
          <a:bodyPr anchor="ctr">
            <a:spAutoFit/>
          </a:bodyPr>
          <a:lstStyle>
            <a:lvl1pPr marL="0" indent="0">
              <a:lnSpc>
                <a:spcPct val="100000"/>
              </a:lnSpc>
              <a:buNone/>
              <a:defRPr sz="8000">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Insert text</a:t>
            </a:r>
          </a:p>
        </p:txBody>
      </p:sp>
      <p:sp>
        <p:nvSpPr>
          <p:cNvPr id="8" name="Picture Placeholder 8">
            <a:extLst>
              <a:ext uri="{FF2B5EF4-FFF2-40B4-BE49-F238E27FC236}">
                <a16:creationId xmlns:a16="http://schemas.microsoft.com/office/drawing/2014/main" id="{D357B90B-0F26-4AB9-9DB7-88F1C97D7EA1}"/>
              </a:ext>
            </a:extLst>
          </p:cNvPr>
          <p:cNvSpPr>
            <a:spLocks noGrp="1"/>
          </p:cNvSpPr>
          <p:nvPr>
            <p:ph type="pic" sz="quarter" idx="10"/>
          </p:nvPr>
        </p:nvSpPr>
        <p:spPr>
          <a:xfrm>
            <a:off x="11017842" y="1086400"/>
            <a:ext cx="8114200" cy="8114200"/>
          </a:xfrm>
          <a:prstGeom prst="ellipse">
            <a:avLst/>
          </a:prstGeom>
          <a:solidFill>
            <a:schemeClr val="bg1"/>
          </a:solidFill>
        </p:spPr>
        <p:txBody>
          <a:bodyPr/>
          <a:lstStyle>
            <a:lvl1pPr>
              <a:defRPr>
                <a:solidFill>
                  <a:srgbClr val="26BCD7"/>
                </a:solidFill>
              </a:defRPr>
            </a:lvl1pPr>
          </a:lstStyle>
          <a:p>
            <a:endParaRPr lang="en-GB" dirty="0"/>
          </a:p>
        </p:txBody>
      </p:sp>
      <p:pic>
        <p:nvPicPr>
          <p:cNvPr id="6" name="Picture 5">
            <a:extLst>
              <a:ext uri="{FF2B5EF4-FFF2-40B4-BE49-F238E27FC236}">
                <a16:creationId xmlns:a16="http://schemas.microsoft.com/office/drawing/2014/main" id="{27A87C60-74A1-C59F-4E27-D28D9C24D4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501250" y="8872140"/>
            <a:ext cx="1549094" cy="904670"/>
          </a:xfrm>
          <a:prstGeom prst="rect">
            <a:avLst/>
          </a:prstGeom>
          <a:noFill/>
          <a:ln>
            <a:noFill/>
          </a:ln>
        </p:spPr>
      </p:pic>
    </p:spTree>
    <p:extLst>
      <p:ext uri="{BB962C8B-B14F-4D97-AF65-F5344CB8AC3E}">
        <p14:creationId xmlns:p14="http://schemas.microsoft.com/office/powerpoint/2010/main" val="173991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p Blue Generic content ">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1C61F8-A523-41A8-B1DA-6183F97990E9}"/>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936000"/>
          </a:xfrm>
          <a:prstGeom prst="rect">
            <a:avLst/>
          </a:prstGeom>
        </p:spPr>
        <p:txBody>
          <a:bodyPr anchor="t">
            <a:noAutofit/>
          </a:bodyPr>
          <a:lstStyle>
            <a:lvl1pPr marL="0" indent="0">
              <a:lnSpc>
                <a:spcPct val="100000"/>
              </a:lnSpc>
              <a:buNone/>
              <a:defRPr sz="6000">
                <a:solidFill>
                  <a:schemeClr val="bg1"/>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text</a:t>
            </a:r>
            <a:endParaRPr lang="en-GB" dirty="0"/>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1470477"/>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E9373C4E-C3D3-4173-973C-7031B356B0AA}"/>
              </a:ext>
            </a:extLst>
          </p:cNvPr>
          <p:cNvSpPr>
            <a:spLocks noGrp="1"/>
          </p:cNvSpPr>
          <p:nvPr>
            <p:ph type="body" sz="quarter" idx="11" hasCustomPrompt="1"/>
          </p:nvPr>
        </p:nvSpPr>
        <p:spPr>
          <a:xfrm>
            <a:off x="1044000" y="2088000"/>
            <a:ext cx="16200000" cy="7200000"/>
          </a:xfrm>
          <a:prstGeom prst="rect">
            <a:avLst/>
          </a:prstGeom>
        </p:spPr>
        <p:txBody>
          <a:bodyPr anchor="t" anchorCtr="0">
            <a:noAutofit/>
          </a:bodyPr>
          <a:lstStyle>
            <a:lvl1pPr marL="432000" indent="-432000">
              <a:lnSpc>
                <a:spcPct val="100000"/>
              </a:lnSpc>
              <a:spcBef>
                <a:spcPts val="1200"/>
              </a:spcBef>
              <a:buClr>
                <a:srgbClr val="26BCD7"/>
              </a:buClr>
              <a:buFont typeface="Arial" panose="020B0604020202020204" pitchFamily="34" charset="0"/>
              <a:buChar char="•"/>
              <a:defRPr sz="2800" baseline="0">
                <a:solidFill>
                  <a:schemeClr val="bg1"/>
                </a:solidFill>
                <a:latin typeface="Verdana" panose="020B0604030504040204" pitchFamily="34" charset="0"/>
                <a:ea typeface="Verdana" panose="020B0604030504040204" pitchFamily="34" charset="0"/>
              </a:defRPr>
            </a:lvl1pPr>
            <a:lvl2pPr marL="1028700" indent="-468000">
              <a:lnSpc>
                <a:spcPct val="100000"/>
              </a:lnSpc>
              <a:spcBef>
                <a:spcPts val="1800"/>
              </a:spcBef>
              <a:buClr>
                <a:srgbClr val="FFE153"/>
              </a:buClr>
              <a:buFont typeface="Georgia" panose="02040502050405020303" pitchFamily="18" charset="0"/>
              <a:buChar char="▫"/>
              <a:defRPr sz="4400">
                <a:solidFill>
                  <a:schemeClr val="bg1"/>
                </a:solidFill>
              </a:defRPr>
            </a:lvl2pPr>
            <a:lvl3pPr marL="1714500" indent="-468000">
              <a:lnSpc>
                <a:spcPct val="100000"/>
              </a:lnSpc>
              <a:spcBef>
                <a:spcPts val="1800"/>
              </a:spcBef>
              <a:buClr>
                <a:srgbClr val="FFE153"/>
              </a:buClr>
              <a:buFont typeface="Georgia" panose="02040502050405020303" pitchFamily="18" charset="0"/>
              <a:buChar char="▫"/>
              <a:defRPr sz="4400">
                <a:solidFill>
                  <a:schemeClr val="bg1"/>
                </a:solidFill>
              </a:defRPr>
            </a:lvl3pPr>
            <a:lvl4pPr marL="2400300" indent="-468000">
              <a:lnSpc>
                <a:spcPct val="100000"/>
              </a:lnSpc>
              <a:spcBef>
                <a:spcPts val="1800"/>
              </a:spcBef>
              <a:buClr>
                <a:srgbClr val="FFE153"/>
              </a:buClr>
              <a:buFont typeface="Georgia" panose="02040502050405020303" pitchFamily="18" charset="0"/>
              <a:buChar char="▫"/>
              <a:defRPr sz="4400">
                <a:solidFill>
                  <a:schemeClr val="bg1"/>
                </a:solidFill>
              </a:defRPr>
            </a:lvl4pPr>
            <a:lvl5pPr marL="3086100" indent="-468000">
              <a:lnSpc>
                <a:spcPct val="100000"/>
              </a:lnSpc>
              <a:spcBef>
                <a:spcPts val="1800"/>
              </a:spcBef>
              <a:buClr>
                <a:srgbClr val="FFE153"/>
              </a:buClr>
              <a:buFont typeface="Georgia" panose="02040502050405020303" pitchFamily="18" charset="0"/>
              <a:buChar char="▫"/>
              <a:defRPr sz="4400">
                <a:solidFill>
                  <a:schemeClr val="bg1"/>
                </a:solidFill>
              </a:defRPr>
            </a:lvl5pPr>
          </a:lstStyle>
          <a:p>
            <a:pPr lvl="0"/>
            <a:r>
              <a:rPr lang="en-US" dirty="0"/>
              <a:t>Add text</a:t>
            </a:r>
            <a:endParaRPr lang="en-GB" dirty="0"/>
          </a:p>
        </p:txBody>
      </p:sp>
    </p:spTree>
    <p:extLst>
      <p:ext uri="{BB962C8B-B14F-4D97-AF65-F5344CB8AC3E}">
        <p14:creationId xmlns:p14="http://schemas.microsoft.com/office/powerpoint/2010/main" val="138070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p Blue Text and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ECEE5D-21AB-4F7F-8F91-F1EF97CDBDB8}"/>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936000"/>
          </a:xfrm>
          <a:prstGeom prst="rect">
            <a:avLst/>
          </a:prstGeom>
        </p:spPr>
        <p:txBody>
          <a:bodyPr anchor="t">
            <a:noAutofit/>
          </a:bodyPr>
          <a:lstStyle>
            <a:lvl1pPr marL="0" indent="0">
              <a:lnSpc>
                <a:spcPct val="100000"/>
              </a:lnSpc>
              <a:buNone/>
              <a:defRPr sz="6000">
                <a:solidFill>
                  <a:schemeClr val="bg1"/>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text</a:t>
            </a:r>
            <a:endParaRPr lang="en-GB" dirty="0"/>
          </a:p>
        </p:txBody>
      </p:sp>
      <p:sp>
        <p:nvSpPr>
          <p:cNvPr id="14" name="Text Placeholder 14">
            <a:extLst>
              <a:ext uri="{FF2B5EF4-FFF2-40B4-BE49-F238E27FC236}">
                <a16:creationId xmlns:a16="http://schemas.microsoft.com/office/drawing/2014/main" id="{C9757323-3CA8-4AE0-9C8C-295C40AE0057}"/>
              </a:ext>
            </a:extLst>
          </p:cNvPr>
          <p:cNvSpPr>
            <a:spLocks noGrp="1"/>
          </p:cNvSpPr>
          <p:nvPr>
            <p:ph type="body" sz="quarter" idx="11" hasCustomPrompt="1"/>
          </p:nvPr>
        </p:nvSpPr>
        <p:spPr>
          <a:xfrm>
            <a:off x="1044000" y="2088000"/>
            <a:ext cx="11160000" cy="7200000"/>
          </a:xfrm>
          <a:prstGeom prst="rect">
            <a:avLst/>
          </a:prstGeom>
        </p:spPr>
        <p:txBody>
          <a:bodyPr anchor="t" anchorCtr="0">
            <a:noAutofit/>
          </a:bodyPr>
          <a:lstStyle>
            <a:lvl1pPr marL="432000" indent="-432000">
              <a:lnSpc>
                <a:spcPct val="100000"/>
              </a:lnSpc>
              <a:spcBef>
                <a:spcPts val="1200"/>
              </a:spcBef>
              <a:buClr>
                <a:srgbClr val="26BCD7"/>
              </a:buClr>
              <a:buFont typeface="Arial" panose="020B0604020202020204" pitchFamily="34" charset="0"/>
              <a:buChar char="•"/>
              <a:defRPr sz="2800" baseline="0">
                <a:solidFill>
                  <a:schemeClr val="bg1"/>
                </a:solidFill>
                <a:latin typeface="Verdana" panose="020B0604030504040204" pitchFamily="34" charset="0"/>
                <a:ea typeface="Verdana" panose="020B0604030504040204" pitchFamily="34" charset="0"/>
              </a:defRPr>
            </a:lvl1pPr>
            <a:lvl2pPr marL="1028700" indent="-468000">
              <a:lnSpc>
                <a:spcPct val="100000"/>
              </a:lnSpc>
              <a:spcBef>
                <a:spcPts val="1800"/>
              </a:spcBef>
              <a:buClr>
                <a:srgbClr val="FFE153"/>
              </a:buClr>
              <a:buFont typeface="Georgia" panose="02040502050405020303" pitchFamily="18" charset="0"/>
              <a:buChar char="▫"/>
              <a:defRPr sz="4400">
                <a:solidFill>
                  <a:schemeClr val="bg1"/>
                </a:solidFill>
              </a:defRPr>
            </a:lvl2pPr>
            <a:lvl3pPr marL="1714500" indent="-468000">
              <a:lnSpc>
                <a:spcPct val="100000"/>
              </a:lnSpc>
              <a:spcBef>
                <a:spcPts val="1800"/>
              </a:spcBef>
              <a:buClr>
                <a:srgbClr val="FFE153"/>
              </a:buClr>
              <a:buFont typeface="Georgia" panose="02040502050405020303" pitchFamily="18" charset="0"/>
              <a:buChar char="▫"/>
              <a:defRPr sz="4400">
                <a:solidFill>
                  <a:schemeClr val="bg1"/>
                </a:solidFill>
              </a:defRPr>
            </a:lvl3pPr>
            <a:lvl4pPr marL="2400300" indent="-468000">
              <a:lnSpc>
                <a:spcPct val="100000"/>
              </a:lnSpc>
              <a:spcBef>
                <a:spcPts val="1800"/>
              </a:spcBef>
              <a:buClr>
                <a:srgbClr val="FFE153"/>
              </a:buClr>
              <a:buFont typeface="Georgia" panose="02040502050405020303" pitchFamily="18" charset="0"/>
              <a:buChar char="▫"/>
              <a:defRPr sz="4400">
                <a:solidFill>
                  <a:schemeClr val="bg1"/>
                </a:solidFill>
              </a:defRPr>
            </a:lvl4pPr>
            <a:lvl5pPr marL="3086100" indent="-468000">
              <a:lnSpc>
                <a:spcPct val="100000"/>
              </a:lnSpc>
              <a:spcBef>
                <a:spcPts val="1800"/>
              </a:spcBef>
              <a:buClr>
                <a:srgbClr val="FFE153"/>
              </a:buClr>
              <a:buFont typeface="Georgia" panose="02040502050405020303" pitchFamily="18" charset="0"/>
              <a:buChar char="▫"/>
              <a:defRPr sz="4400">
                <a:solidFill>
                  <a:schemeClr val="bg1"/>
                </a:solidFill>
              </a:defRPr>
            </a:lvl5pPr>
          </a:lstStyle>
          <a:p>
            <a:pPr lvl="0"/>
            <a:r>
              <a:rPr lang="en-US" dirty="0"/>
              <a:t>Add text</a:t>
            </a:r>
            <a:endParaRPr lang="en-GB" dirty="0"/>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1470477"/>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0696E5C9-714A-4CF9-AA90-C6A383F641C9}"/>
              </a:ext>
            </a:extLst>
          </p:cNvPr>
          <p:cNvSpPr>
            <a:spLocks noGrp="1"/>
          </p:cNvSpPr>
          <p:nvPr>
            <p:ph type="pic" sz="quarter" idx="13"/>
          </p:nvPr>
        </p:nvSpPr>
        <p:spPr>
          <a:xfrm>
            <a:off x="12242098" y="2495537"/>
            <a:ext cx="6384925" cy="6384925"/>
          </a:xfrm>
          <a:prstGeom prst="ellipse">
            <a:avLst/>
          </a:prstGeom>
          <a:solidFill>
            <a:schemeClr val="bg1"/>
          </a:solidFill>
        </p:spPr>
        <p:txBody>
          <a:bodyPr/>
          <a:lstStyle>
            <a:lvl1pPr>
              <a:defRPr>
                <a:solidFill>
                  <a:srgbClr val="26BCD7"/>
                </a:solidFill>
              </a:defRPr>
            </a:lvl1pPr>
          </a:lstStyle>
          <a:p>
            <a:endParaRPr lang="en-GB" dirty="0"/>
          </a:p>
        </p:txBody>
      </p:sp>
    </p:spTree>
    <p:extLst>
      <p:ext uri="{BB962C8B-B14F-4D97-AF65-F5344CB8AC3E}">
        <p14:creationId xmlns:p14="http://schemas.microsoft.com/office/powerpoint/2010/main" val="40918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rp Blue Text box ">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4F5C1A-23CB-413C-8C72-1E815888D91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936000"/>
          </a:xfrm>
          <a:prstGeom prst="rect">
            <a:avLst/>
          </a:prstGeom>
        </p:spPr>
        <p:txBody>
          <a:bodyPr anchor="t">
            <a:noAutofit/>
          </a:bodyPr>
          <a:lstStyle>
            <a:lvl1pPr marL="0" indent="0">
              <a:lnSpc>
                <a:spcPct val="100000"/>
              </a:lnSpc>
              <a:buNone/>
              <a:defRPr sz="6000">
                <a:solidFill>
                  <a:schemeClr val="bg1"/>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text</a:t>
            </a:r>
            <a:endParaRPr lang="en-GB" dirty="0"/>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1470477"/>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9A48561F-7B63-4B18-AD5C-7F7B6113E0E1}"/>
              </a:ext>
            </a:extLst>
          </p:cNvPr>
          <p:cNvSpPr>
            <a:spLocks noGrp="1"/>
          </p:cNvSpPr>
          <p:nvPr>
            <p:ph type="body" sz="quarter" idx="10" hasCustomPrompt="1"/>
          </p:nvPr>
        </p:nvSpPr>
        <p:spPr>
          <a:xfrm>
            <a:off x="1044575" y="4613785"/>
            <a:ext cx="16198850" cy="1114830"/>
          </a:xfrm>
          <a:prstGeom prst="rect">
            <a:avLst/>
          </a:prstGeom>
          <a:solidFill>
            <a:srgbClr val="26BCD7">
              <a:alpha val="25000"/>
            </a:srgbClr>
          </a:solidFill>
          <a:ln w="28575">
            <a:noFill/>
          </a:ln>
        </p:spPr>
        <p:txBody>
          <a:bodyPr lIns="360000" tIns="360000" rIns="360000" bIns="360000" anchor="ctr" anchorCtr="0">
            <a:spAutoFit/>
          </a:bodyPr>
          <a:lstStyle>
            <a:lvl1pPr marL="0" indent="0">
              <a:lnSpc>
                <a:spcPct val="100000"/>
              </a:lnSpc>
              <a:buNone/>
              <a:defRPr sz="2800" b="0">
                <a:solidFill>
                  <a:schemeClr val="bg1"/>
                </a:solidFill>
                <a:latin typeface="Verdana" panose="020B0604030504040204" pitchFamily="34" charset="0"/>
                <a:ea typeface="Verdana" panose="020B0604030504040204" pitchFamily="34" charset="0"/>
              </a:defRPr>
            </a:lvl1pPr>
            <a:lvl2pPr marL="685800" indent="0">
              <a:buNone/>
              <a:defRPr/>
            </a:lvl2pPr>
            <a:lvl3pPr marL="1371600" indent="0">
              <a:buNone/>
              <a:defRPr/>
            </a:lvl3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Click here</a:t>
            </a:r>
          </a:p>
        </p:txBody>
      </p:sp>
    </p:spTree>
    <p:extLst>
      <p:ext uri="{BB962C8B-B14F-4D97-AF65-F5344CB8AC3E}">
        <p14:creationId xmlns:p14="http://schemas.microsoft.com/office/powerpoint/2010/main" val="87316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Slide">
    <p:bg>
      <p:bgPr>
        <a:solidFill>
          <a:srgbClr val="E9F8F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8E1B3C-D7B9-488A-BB2C-D7034B5F3F1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7" name="Text Placeholder 13">
            <a:extLst>
              <a:ext uri="{FF2B5EF4-FFF2-40B4-BE49-F238E27FC236}">
                <a16:creationId xmlns:a16="http://schemas.microsoft.com/office/drawing/2014/main" id="{896F7FE7-FB12-4D00-8506-716DFA5CA5F2}"/>
              </a:ext>
            </a:extLst>
          </p:cNvPr>
          <p:cNvSpPr>
            <a:spLocks noGrp="1"/>
          </p:cNvSpPr>
          <p:nvPr>
            <p:ph type="body" sz="quarter" idx="13" hasCustomPrompt="1"/>
          </p:nvPr>
        </p:nvSpPr>
        <p:spPr>
          <a:xfrm>
            <a:off x="1044000" y="4787976"/>
            <a:ext cx="16200000" cy="3240000"/>
          </a:xfrm>
          <a:prstGeom prst="rect">
            <a:avLst/>
          </a:prstGeom>
        </p:spPr>
        <p:txBody>
          <a:bodyPr anchor="t">
            <a:normAutofit/>
          </a:bodyPr>
          <a:lstStyle>
            <a:lvl1pPr marL="0" indent="0">
              <a:lnSpc>
                <a:spcPct val="100000"/>
              </a:lnSpc>
              <a:buNone/>
              <a:defRPr sz="8000">
                <a:solidFill>
                  <a:srgbClr val="54534A"/>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Insert text</a:t>
            </a:r>
          </a:p>
        </p:txBody>
      </p:sp>
      <p:sp>
        <p:nvSpPr>
          <p:cNvPr id="14" name="Text Placeholder 13">
            <a:extLst>
              <a:ext uri="{FF2B5EF4-FFF2-40B4-BE49-F238E27FC236}">
                <a16:creationId xmlns:a16="http://schemas.microsoft.com/office/drawing/2014/main" id="{2E139C4B-435A-4D8F-857F-443616696C00}"/>
              </a:ext>
            </a:extLst>
          </p:cNvPr>
          <p:cNvSpPr>
            <a:spLocks noGrp="1"/>
          </p:cNvSpPr>
          <p:nvPr>
            <p:ph type="body" sz="quarter" idx="12" hasCustomPrompt="1"/>
          </p:nvPr>
        </p:nvSpPr>
        <p:spPr>
          <a:xfrm>
            <a:off x="1044000" y="824763"/>
            <a:ext cx="16200000" cy="3960000"/>
          </a:xfrm>
          <a:prstGeom prst="rect">
            <a:avLst/>
          </a:prstGeom>
        </p:spPr>
        <p:txBody>
          <a:bodyPr anchor="b">
            <a:normAutofit/>
          </a:bodyPr>
          <a:lstStyle>
            <a:lvl1pPr marL="0" indent="0">
              <a:lnSpc>
                <a:spcPct val="100000"/>
              </a:lnSpc>
              <a:buNone/>
              <a:defRPr sz="8800">
                <a:solidFill>
                  <a:srgbClr val="003768"/>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Insert text</a:t>
            </a:r>
          </a:p>
        </p:txBody>
      </p:sp>
      <p:pic>
        <p:nvPicPr>
          <p:cNvPr id="5" name="Picture 4">
            <a:extLst>
              <a:ext uri="{FF2B5EF4-FFF2-40B4-BE49-F238E27FC236}">
                <a16:creationId xmlns:a16="http://schemas.microsoft.com/office/drawing/2014/main" id="{FA69CF1B-7F2C-D293-4FCC-1490643D6B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515623" y="8872140"/>
            <a:ext cx="1520348" cy="904670"/>
          </a:xfrm>
          <a:prstGeom prst="rect">
            <a:avLst/>
          </a:prstGeom>
          <a:noFill/>
          <a:ln>
            <a:noFill/>
          </a:ln>
        </p:spPr>
      </p:pic>
      <p:sp>
        <p:nvSpPr>
          <p:cNvPr id="6" name="TextBox 5">
            <a:extLst>
              <a:ext uri="{FF2B5EF4-FFF2-40B4-BE49-F238E27FC236}">
                <a16:creationId xmlns:a16="http://schemas.microsoft.com/office/drawing/2014/main" id="{6A40FC00-98BC-769B-91EB-60C5511C0BB2}"/>
              </a:ext>
            </a:extLst>
          </p:cNvPr>
          <p:cNvSpPr txBox="1"/>
          <p:nvPr userDrawn="1"/>
        </p:nvSpPr>
        <p:spPr>
          <a:xfrm>
            <a:off x="15612475" y="9345795"/>
            <a:ext cx="2174275" cy="431015"/>
          </a:xfrm>
          <a:prstGeom prst="rect">
            <a:avLst/>
          </a:prstGeom>
          <a:noFill/>
        </p:spPr>
        <p:txBody>
          <a:bodyPr wrap="square" lIns="0" tIns="0" rIns="0" bIns="0" rtlCol="0">
            <a:spAutoFit/>
          </a:bodyPr>
          <a:lstStyle/>
          <a:p>
            <a:pPr algn="r"/>
            <a:r>
              <a:rPr lang="en-GB" sz="2801" dirty="0">
                <a:solidFill>
                  <a:srgbClr val="003768"/>
                </a:solidFill>
                <a:latin typeface="Verdana" panose="020B0604030504040204" pitchFamily="34" charset="0"/>
                <a:ea typeface="Verdana" panose="020B0604030504040204" pitchFamily="34" charset="0"/>
                <a:cs typeface="Verdana" panose="020B0604030504040204" pitchFamily="34" charset="0"/>
              </a:rPr>
              <a:t>ico.org.uk</a:t>
            </a:r>
          </a:p>
        </p:txBody>
      </p:sp>
    </p:spTree>
    <p:extLst>
      <p:ext uri="{BB962C8B-B14F-4D97-AF65-F5344CB8AC3E}">
        <p14:creationId xmlns:p14="http://schemas.microsoft.com/office/powerpoint/2010/main" val="2778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rp Blue Text and image two-line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30267C-954E-49E7-99C1-4E64484CA2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1800000"/>
          </a:xfrm>
          <a:prstGeom prst="rect">
            <a:avLst/>
          </a:prstGeom>
        </p:spPr>
        <p:txBody>
          <a:bodyPr anchor="t">
            <a:noAutofit/>
          </a:bodyPr>
          <a:lstStyle>
            <a:lvl1pPr marL="0" indent="0">
              <a:lnSpc>
                <a:spcPct val="100000"/>
              </a:lnSpc>
              <a:spcBef>
                <a:spcPts val="600"/>
              </a:spcBef>
              <a:buNone/>
              <a:defRPr sz="6000">
                <a:solidFill>
                  <a:schemeClr val="bg1"/>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two-line text</a:t>
            </a:r>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2372515"/>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6" name="Text Placeholder 14">
            <a:extLst>
              <a:ext uri="{FF2B5EF4-FFF2-40B4-BE49-F238E27FC236}">
                <a16:creationId xmlns:a16="http://schemas.microsoft.com/office/drawing/2014/main" id="{EFE707ED-A1A9-48B0-B015-14B5A9DECD09}"/>
              </a:ext>
            </a:extLst>
          </p:cNvPr>
          <p:cNvSpPr>
            <a:spLocks noGrp="1"/>
          </p:cNvSpPr>
          <p:nvPr>
            <p:ph type="body" sz="quarter" idx="11" hasCustomPrompt="1"/>
          </p:nvPr>
        </p:nvSpPr>
        <p:spPr>
          <a:xfrm>
            <a:off x="1044000" y="2880000"/>
            <a:ext cx="11160000" cy="6840000"/>
          </a:xfrm>
          <a:prstGeom prst="rect">
            <a:avLst/>
          </a:prstGeom>
        </p:spPr>
        <p:txBody>
          <a:bodyPr anchor="t" anchorCtr="0">
            <a:noAutofit/>
          </a:bodyPr>
          <a:lstStyle>
            <a:lvl1pPr marL="432000" indent="-432000">
              <a:lnSpc>
                <a:spcPct val="100000"/>
              </a:lnSpc>
              <a:spcBef>
                <a:spcPts val="1200"/>
              </a:spcBef>
              <a:buClr>
                <a:srgbClr val="26BCD7"/>
              </a:buClr>
              <a:buFont typeface="Arial" panose="020B0604020202020204" pitchFamily="34" charset="0"/>
              <a:buChar char="•"/>
              <a:defRPr sz="2800" baseline="0">
                <a:solidFill>
                  <a:schemeClr val="bg1"/>
                </a:solidFill>
                <a:latin typeface="Verdana" panose="020B0604030504040204" pitchFamily="34" charset="0"/>
                <a:ea typeface="Verdana" panose="020B0604030504040204" pitchFamily="34" charset="0"/>
              </a:defRPr>
            </a:lvl1pPr>
            <a:lvl2pPr marL="1028700" indent="-468000">
              <a:lnSpc>
                <a:spcPct val="100000"/>
              </a:lnSpc>
              <a:spcBef>
                <a:spcPts val="1800"/>
              </a:spcBef>
              <a:buClr>
                <a:srgbClr val="FFE153"/>
              </a:buClr>
              <a:buFont typeface="Georgia" panose="02040502050405020303" pitchFamily="18" charset="0"/>
              <a:buChar char="▫"/>
              <a:defRPr sz="4400">
                <a:solidFill>
                  <a:schemeClr val="bg1"/>
                </a:solidFill>
              </a:defRPr>
            </a:lvl2pPr>
            <a:lvl3pPr marL="1714500" indent="-468000">
              <a:lnSpc>
                <a:spcPct val="100000"/>
              </a:lnSpc>
              <a:spcBef>
                <a:spcPts val="1800"/>
              </a:spcBef>
              <a:buClr>
                <a:srgbClr val="FFE153"/>
              </a:buClr>
              <a:buFont typeface="Georgia" panose="02040502050405020303" pitchFamily="18" charset="0"/>
              <a:buChar char="▫"/>
              <a:defRPr sz="4400">
                <a:solidFill>
                  <a:schemeClr val="bg1"/>
                </a:solidFill>
              </a:defRPr>
            </a:lvl3pPr>
            <a:lvl4pPr marL="2400300" indent="-468000">
              <a:lnSpc>
                <a:spcPct val="100000"/>
              </a:lnSpc>
              <a:spcBef>
                <a:spcPts val="1800"/>
              </a:spcBef>
              <a:buClr>
                <a:srgbClr val="FFE153"/>
              </a:buClr>
              <a:buFont typeface="Georgia" panose="02040502050405020303" pitchFamily="18" charset="0"/>
              <a:buChar char="▫"/>
              <a:defRPr sz="4400">
                <a:solidFill>
                  <a:schemeClr val="bg1"/>
                </a:solidFill>
              </a:defRPr>
            </a:lvl4pPr>
            <a:lvl5pPr marL="3086100" indent="-468000">
              <a:lnSpc>
                <a:spcPct val="100000"/>
              </a:lnSpc>
              <a:spcBef>
                <a:spcPts val="1800"/>
              </a:spcBef>
              <a:buClr>
                <a:srgbClr val="FFE153"/>
              </a:buClr>
              <a:buFont typeface="Georgia" panose="02040502050405020303" pitchFamily="18" charset="0"/>
              <a:buChar char="▫"/>
              <a:defRPr sz="4400">
                <a:solidFill>
                  <a:schemeClr val="bg1"/>
                </a:solidFill>
              </a:defRPr>
            </a:lvl5pPr>
          </a:lstStyle>
          <a:p>
            <a:pPr lvl="0"/>
            <a:r>
              <a:rPr lang="en-US" dirty="0"/>
              <a:t>Add text</a:t>
            </a:r>
            <a:endParaRPr lang="en-GB" dirty="0"/>
          </a:p>
        </p:txBody>
      </p:sp>
      <p:sp>
        <p:nvSpPr>
          <p:cNvPr id="13" name="Picture Placeholder 2">
            <a:extLst>
              <a:ext uri="{FF2B5EF4-FFF2-40B4-BE49-F238E27FC236}">
                <a16:creationId xmlns:a16="http://schemas.microsoft.com/office/drawing/2014/main" id="{A2BAD37B-2D39-4132-B1A7-88A0887B32D6}"/>
              </a:ext>
            </a:extLst>
          </p:cNvPr>
          <p:cNvSpPr>
            <a:spLocks noGrp="1"/>
          </p:cNvSpPr>
          <p:nvPr>
            <p:ph type="pic" sz="quarter" idx="14"/>
          </p:nvPr>
        </p:nvSpPr>
        <p:spPr>
          <a:xfrm>
            <a:off x="12242098" y="3107538"/>
            <a:ext cx="6384925" cy="6384925"/>
          </a:xfrm>
          <a:prstGeom prst="ellipse">
            <a:avLst/>
          </a:prstGeom>
          <a:solidFill>
            <a:schemeClr val="bg1"/>
          </a:solidFill>
        </p:spPr>
        <p:txBody>
          <a:bodyPr/>
          <a:lstStyle>
            <a:lvl1pPr>
              <a:defRPr>
                <a:solidFill>
                  <a:srgbClr val="26BCD7"/>
                </a:solidFill>
              </a:defRPr>
            </a:lvl1pPr>
          </a:lstStyle>
          <a:p>
            <a:endParaRPr lang="en-GB" dirty="0"/>
          </a:p>
        </p:txBody>
      </p:sp>
    </p:spTree>
    <p:extLst>
      <p:ext uri="{BB962C8B-B14F-4D97-AF65-F5344CB8AC3E}">
        <p14:creationId xmlns:p14="http://schemas.microsoft.com/office/powerpoint/2010/main" val="25699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rp Blue Generic content two-line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30267C-954E-49E7-99C1-4E64484CA2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1800000"/>
          </a:xfrm>
          <a:prstGeom prst="rect">
            <a:avLst/>
          </a:prstGeom>
        </p:spPr>
        <p:txBody>
          <a:bodyPr anchor="t">
            <a:noAutofit/>
          </a:bodyPr>
          <a:lstStyle>
            <a:lvl1pPr marL="0" indent="0">
              <a:lnSpc>
                <a:spcPct val="100000"/>
              </a:lnSpc>
              <a:spcBef>
                <a:spcPts val="600"/>
              </a:spcBef>
              <a:buNone/>
              <a:defRPr sz="6000">
                <a:solidFill>
                  <a:schemeClr val="bg1"/>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two-line text</a:t>
            </a:r>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2372515"/>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6" name="Text Placeholder 14">
            <a:extLst>
              <a:ext uri="{FF2B5EF4-FFF2-40B4-BE49-F238E27FC236}">
                <a16:creationId xmlns:a16="http://schemas.microsoft.com/office/drawing/2014/main" id="{EFE707ED-A1A9-48B0-B015-14B5A9DECD09}"/>
              </a:ext>
            </a:extLst>
          </p:cNvPr>
          <p:cNvSpPr>
            <a:spLocks noGrp="1"/>
          </p:cNvSpPr>
          <p:nvPr>
            <p:ph type="body" sz="quarter" idx="11" hasCustomPrompt="1"/>
          </p:nvPr>
        </p:nvSpPr>
        <p:spPr>
          <a:xfrm>
            <a:off x="1044000" y="2880000"/>
            <a:ext cx="16200000" cy="6840000"/>
          </a:xfrm>
          <a:prstGeom prst="rect">
            <a:avLst/>
          </a:prstGeom>
        </p:spPr>
        <p:txBody>
          <a:bodyPr anchor="t" anchorCtr="0">
            <a:noAutofit/>
          </a:bodyPr>
          <a:lstStyle>
            <a:lvl1pPr marL="432000" indent="-432000">
              <a:lnSpc>
                <a:spcPct val="100000"/>
              </a:lnSpc>
              <a:spcBef>
                <a:spcPts val="1200"/>
              </a:spcBef>
              <a:buClr>
                <a:srgbClr val="26BCD7"/>
              </a:buClr>
              <a:buFont typeface="Arial" panose="020B0604020202020204" pitchFamily="34" charset="0"/>
              <a:buChar char="•"/>
              <a:defRPr sz="2800" baseline="0">
                <a:solidFill>
                  <a:schemeClr val="bg1"/>
                </a:solidFill>
                <a:latin typeface="Verdana" panose="020B0604030504040204" pitchFamily="34" charset="0"/>
                <a:ea typeface="Verdana" panose="020B0604030504040204" pitchFamily="34" charset="0"/>
              </a:defRPr>
            </a:lvl1pPr>
            <a:lvl2pPr marL="1028700" indent="-468000">
              <a:lnSpc>
                <a:spcPct val="100000"/>
              </a:lnSpc>
              <a:spcBef>
                <a:spcPts val="1800"/>
              </a:spcBef>
              <a:buClr>
                <a:srgbClr val="FFE153"/>
              </a:buClr>
              <a:buFont typeface="Georgia" panose="02040502050405020303" pitchFamily="18" charset="0"/>
              <a:buChar char="▫"/>
              <a:defRPr sz="4400">
                <a:solidFill>
                  <a:schemeClr val="bg1"/>
                </a:solidFill>
              </a:defRPr>
            </a:lvl2pPr>
            <a:lvl3pPr marL="1714500" indent="-468000">
              <a:lnSpc>
                <a:spcPct val="100000"/>
              </a:lnSpc>
              <a:spcBef>
                <a:spcPts val="1800"/>
              </a:spcBef>
              <a:buClr>
                <a:srgbClr val="FFE153"/>
              </a:buClr>
              <a:buFont typeface="Georgia" panose="02040502050405020303" pitchFamily="18" charset="0"/>
              <a:buChar char="▫"/>
              <a:defRPr sz="4400">
                <a:solidFill>
                  <a:schemeClr val="bg1"/>
                </a:solidFill>
              </a:defRPr>
            </a:lvl3pPr>
            <a:lvl4pPr marL="2400300" indent="-468000">
              <a:lnSpc>
                <a:spcPct val="100000"/>
              </a:lnSpc>
              <a:spcBef>
                <a:spcPts val="1800"/>
              </a:spcBef>
              <a:buClr>
                <a:srgbClr val="FFE153"/>
              </a:buClr>
              <a:buFont typeface="Georgia" panose="02040502050405020303" pitchFamily="18" charset="0"/>
              <a:buChar char="▫"/>
              <a:defRPr sz="4400">
                <a:solidFill>
                  <a:schemeClr val="bg1"/>
                </a:solidFill>
              </a:defRPr>
            </a:lvl4pPr>
            <a:lvl5pPr marL="3086100" indent="-468000">
              <a:lnSpc>
                <a:spcPct val="100000"/>
              </a:lnSpc>
              <a:spcBef>
                <a:spcPts val="1800"/>
              </a:spcBef>
              <a:buClr>
                <a:srgbClr val="FFE153"/>
              </a:buClr>
              <a:buFont typeface="Georgia" panose="02040502050405020303" pitchFamily="18" charset="0"/>
              <a:buChar char="▫"/>
              <a:defRPr sz="4400">
                <a:solidFill>
                  <a:schemeClr val="bg1"/>
                </a:solidFill>
              </a:defRPr>
            </a:lvl5pPr>
          </a:lstStyle>
          <a:p>
            <a:pPr lvl="0"/>
            <a:r>
              <a:rPr lang="en-US" dirty="0"/>
              <a:t>Add text</a:t>
            </a:r>
            <a:endParaRPr lang="en-GB" dirty="0"/>
          </a:p>
        </p:txBody>
      </p:sp>
    </p:spTree>
    <p:extLst>
      <p:ext uri="{BB962C8B-B14F-4D97-AF65-F5344CB8AC3E}">
        <p14:creationId xmlns:p14="http://schemas.microsoft.com/office/powerpoint/2010/main" val="17574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rp Blue Text box two-line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30267C-954E-49E7-99C1-4E64484CA2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1800000"/>
          </a:xfrm>
          <a:prstGeom prst="rect">
            <a:avLst/>
          </a:prstGeom>
        </p:spPr>
        <p:txBody>
          <a:bodyPr anchor="t">
            <a:noAutofit/>
          </a:bodyPr>
          <a:lstStyle>
            <a:lvl1pPr marL="0" indent="0">
              <a:lnSpc>
                <a:spcPct val="100000"/>
              </a:lnSpc>
              <a:spcBef>
                <a:spcPts val="600"/>
              </a:spcBef>
              <a:buNone/>
              <a:defRPr sz="6000">
                <a:solidFill>
                  <a:schemeClr val="bg1"/>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two-line text</a:t>
            </a:r>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2372515"/>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483EA84A-D150-416D-B675-2F31E8F16A22}"/>
              </a:ext>
            </a:extLst>
          </p:cNvPr>
          <p:cNvSpPr>
            <a:spLocks noGrp="1"/>
          </p:cNvSpPr>
          <p:nvPr>
            <p:ph type="body" sz="quarter" idx="10" hasCustomPrompt="1"/>
          </p:nvPr>
        </p:nvSpPr>
        <p:spPr>
          <a:xfrm>
            <a:off x="1044575" y="4613785"/>
            <a:ext cx="16198850" cy="1114830"/>
          </a:xfrm>
          <a:prstGeom prst="rect">
            <a:avLst/>
          </a:prstGeom>
          <a:solidFill>
            <a:srgbClr val="26BCD7">
              <a:alpha val="25000"/>
            </a:srgbClr>
          </a:solidFill>
          <a:ln w="28575">
            <a:noFill/>
          </a:ln>
        </p:spPr>
        <p:txBody>
          <a:bodyPr lIns="360000" tIns="360000" rIns="360000" bIns="360000" anchor="ctr" anchorCtr="0">
            <a:spAutoFit/>
          </a:bodyPr>
          <a:lstStyle>
            <a:lvl1pPr marL="0" indent="0">
              <a:lnSpc>
                <a:spcPct val="100000"/>
              </a:lnSpc>
              <a:buNone/>
              <a:defRPr sz="2800" b="0">
                <a:solidFill>
                  <a:schemeClr val="bg1"/>
                </a:solidFill>
                <a:latin typeface="Verdana" panose="020B0604030504040204" pitchFamily="34" charset="0"/>
                <a:ea typeface="Verdana" panose="020B0604030504040204" pitchFamily="34" charset="0"/>
              </a:defRPr>
            </a:lvl1pPr>
            <a:lvl2pPr marL="685800" indent="0">
              <a:buNone/>
              <a:defRPr/>
            </a:lvl2pPr>
            <a:lvl3pPr marL="1371600" indent="0">
              <a:buNone/>
              <a:defRPr/>
            </a:lvl3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Click here</a:t>
            </a:r>
          </a:p>
        </p:txBody>
      </p:sp>
    </p:spTree>
    <p:extLst>
      <p:ext uri="{BB962C8B-B14F-4D97-AF65-F5344CB8AC3E}">
        <p14:creationId xmlns:p14="http://schemas.microsoft.com/office/powerpoint/2010/main" val="90542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Green">
    <p:spTree>
      <p:nvGrpSpPr>
        <p:cNvPr id="1" name=""/>
        <p:cNvGrpSpPr/>
        <p:nvPr/>
      </p:nvGrpSpPr>
      <p:grpSpPr>
        <a:xfrm>
          <a:off x="0" y="0"/>
          <a:ext cx="0" cy="0"/>
          <a:chOff x="0" y="0"/>
          <a:chExt cx="0" cy="0"/>
        </a:xfrm>
      </p:grpSpPr>
      <p:cxnSp>
        <p:nvCxnSpPr>
          <p:cNvPr id="4" name="Straight Connector 3"/>
          <p:cNvCxnSpPr/>
          <p:nvPr userDrawn="1"/>
        </p:nvCxnSpPr>
        <p:spPr>
          <a:xfrm>
            <a:off x="692150" y="752475"/>
            <a:ext cx="1691957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9761" y="431007"/>
            <a:ext cx="17179926" cy="1714500"/>
          </a:xfrm>
        </p:spPr>
        <p:txBody>
          <a:bodyPr/>
          <a:lstStyle>
            <a:lvl1pPr algn="l">
              <a:defRPr>
                <a:solidFill>
                  <a:schemeClr val="accent5"/>
                </a:solidFill>
              </a:defRPr>
            </a:lvl1pPr>
          </a:lstStyle>
          <a:p>
            <a:r>
              <a:rPr lang="en-US"/>
              <a:t>Click to edit Master title style</a:t>
            </a:r>
            <a:endParaRPr lang="en-GB"/>
          </a:p>
        </p:txBody>
      </p:sp>
      <p:sp>
        <p:nvSpPr>
          <p:cNvPr id="3" name="Content Placeholder 2"/>
          <p:cNvSpPr>
            <a:spLocks noGrp="1"/>
          </p:cNvSpPr>
          <p:nvPr>
            <p:ph idx="1"/>
          </p:nvPr>
        </p:nvSpPr>
        <p:spPr>
          <a:xfrm>
            <a:off x="455163" y="2532310"/>
            <a:ext cx="17179926" cy="7064127"/>
          </a:xfrm>
        </p:spPr>
        <p:txBody>
          <a:bodyPr>
            <a:normAutofit/>
          </a:bodyPr>
          <a:lstStyle>
            <a:lvl1pPr marL="0" indent="0" algn="l">
              <a:spcBef>
                <a:spcPts val="3600"/>
              </a:spcBef>
              <a:buNone/>
              <a:defRPr sz="3300"/>
            </a:lvl1pPr>
            <a:lvl2pPr marL="685800" indent="0" algn="l">
              <a:buNone/>
              <a:defRPr sz="2700"/>
            </a:lvl2pPr>
            <a:lvl3pPr marL="1371600" indent="0" algn="l">
              <a:buNone/>
              <a:defRPr sz="2400"/>
            </a:lvl3pPr>
            <a:lvl4pPr marL="2057400" indent="0" algn="l">
              <a:buNone/>
              <a:defRPr sz="2100"/>
            </a:lvl4pPr>
            <a:lvl5pPr marL="2743200" indent="0" algn="l">
              <a:buNone/>
              <a:defRPr sz="2100"/>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E872EF-30CB-42C9-8250-D240F49E01DB}" type="datetimeFigureOut">
              <a:rPr lang="en-GB">
                <a:solidFill>
                  <a:srgbClr val="000000">
                    <a:tint val="75000"/>
                  </a:srgbClr>
                </a:solidFill>
              </a:rPr>
              <a:pPr>
                <a:defRPr/>
              </a:pPr>
              <a:t>27/03/2025</a:t>
            </a:fld>
            <a:endParaRPr lang="en-GB">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7" name="Slide Number Placeholder 5"/>
          <p:cNvSpPr>
            <a:spLocks noGrp="1"/>
          </p:cNvSpPr>
          <p:nvPr>
            <p:ph type="sldNum" sz="quarter" idx="12"/>
          </p:nvPr>
        </p:nvSpPr>
        <p:spPr/>
        <p:txBody>
          <a:bodyPr/>
          <a:lstStyle>
            <a:lvl1pPr algn="l">
              <a:defRPr/>
            </a:lvl1pPr>
          </a:lstStyle>
          <a:p>
            <a:pPr>
              <a:defRPr/>
            </a:pPr>
            <a:fld id="{9B054BE7-DFB0-436D-A22F-88DBFA905E92}"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3081701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and Image Slide3">
    <p:bg>
      <p:bgPr>
        <a:solidFill>
          <a:srgbClr val="EC008C"/>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8316576" cy="7019925"/>
          </a:xfrm>
          <a:solidFill>
            <a:schemeClr val="bg1">
              <a:lumMod val="95000"/>
            </a:schemeClr>
          </a:solidFill>
        </p:spPr>
        <p:txBody>
          <a:bodyPr rtlCol="0">
            <a:normAutofit/>
          </a:bodyPr>
          <a:lstStyle>
            <a:lvl1pPr marL="0" marR="0" indent="0" algn="l" defTabSz="1371600" rtl="0" eaLnBrk="1" fontAlgn="auto" latinLnBrk="0" hangingPunct="1">
              <a:lnSpc>
                <a:spcPct val="100000"/>
              </a:lnSpc>
              <a:spcBef>
                <a:spcPct val="20000"/>
              </a:spcBef>
              <a:spcAft>
                <a:spcPts val="0"/>
              </a:spcAft>
              <a:buClrTx/>
              <a:buSzTx/>
              <a:buFont typeface="Arial" panose="020B0604020202020204" pitchFamily="34" charset="0"/>
              <a:buNone/>
              <a:tabLst/>
              <a:defRPr sz="2700">
                <a:solidFill>
                  <a:schemeClr val="tx2"/>
                </a:solidFill>
              </a:defRPr>
            </a:lvl1pPr>
          </a:lstStyle>
          <a:p>
            <a:pPr lvl="0"/>
            <a:r>
              <a:rPr lang="en-GB" noProof="0"/>
              <a:t>Click icon to add picture</a:t>
            </a:r>
          </a:p>
          <a:p>
            <a:pPr lvl="0"/>
            <a:endParaRPr lang="en-GB" noProof="0"/>
          </a:p>
        </p:txBody>
      </p:sp>
      <p:sp>
        <p:nvSpPr>
          <p:cNvPr id="2" name="Title 1"/>
          <p:cNvSpPr>
            <a:spLocks noGrp="1"/>
          </p:cNvSpPr>
          <p:nvPr>
            <p:ph type="ctrTitle"/>
          </p:nvPr>
        </p:nvSpPr>
        <p:spPr>
          <a:xfrm>
            <a:off x="489107" y="7363327"/>
            <a:ext cx="17151194" cy="1963655"/>
          </a:xfrm>
        </p:spPr>
        <p:txBody>
          <a:bodyPr anchor="t">
            <a:noAutofit/>
          </a:bodyPr>
          <a:lstStyle>
            <a:lvl1pPr>
              <a:lnSpc>
                <a:spcPct val="100000"/>
              </a:lnSpc>
              <a:defRPr lang="en-GB" sz="7500" kern="1200" dirty="0">
                <a:solidFill>
                  <a:schemeClr val="accent2"/>
                </a:solidFill>
                <a:latin typeface="+mj-lt"/>
                <a:ea typeface="+mj-ea"/>
                <a:cs typeface="+mj-cs"/>
              </a:defRPr>
            </a:lvl1pPr>
          </a:lstStyle>
          <a:p>
            <a:r>
              <a:rPr lang="en-US"/>
              <a:t>Click to edit Master title style</a:t>
            </a:r>
            <a:endParaRPr lang="en-GB"/>
          </a:p>
        </p:txBody>
      </p:sp>
      <p:sp>
        <p:nvSpPr>
          <p:cNvPr id="4" name="Date Placeholder 3"/>
          <p:cNvSpPr>
            <a:spLocks noGrp="1"/>
          </p:cNvSpPr>
          <p:nvPr>
            <p:ph type="dt" sz="half" idx="14"/>
          </p:nvPr>
        </p:nvSpPr>
        <p:spPr/>
        <p:txBody>
          <a:bodyPr/>
          <a:lstStyle>
            <a:lvl1pPr>
              <a:defRPr/>
            </a:lvl1pPr>
          </a:lstStyle>
          <a:p>
            <a:pPr>
              <a:defRPr/>
            </a:pPr>
            <a:fld id="{480B2246-4D59-4E4A-B7E6-E57928A03CB1}" type="datetimeFigureOut">
              <a:rPr lang="en-GB">
                <a:solidFill>
                  <a:srgbClr val="000000">
                    <a:tint val="75000"/>
                  </a:srgbClr>
                </a:solidFill>
              </a:rPr>
              <a:pPr>
                <a:defRPr/>
              </a:pPr>
              <a:t>27/03/2025</a:t>
            </a:fld>
            <a:endParaRPr lang="en-GB">
              <a:solidFill>
                <a:srgbClr val="000000">
                  <a:tint val="75000"/>
                </a:srgbClr>
              </a:solidFill>
            </a:endParaRPr>
          </a:p>
        </p:txBody>
      </p:sp>
      <p:sp>
        <p:nvSpPr>
          <p:cNvPr id="5" name="Footer Placeholder 4"/>
          <p:cNvSpPr>
            <a:spLocks noGrp="1"/>
          </p:cNvSpPr>
          <p:nvPr>
            <p:ph type="ftr" sz="quarter" idx="15"/>
          </p:nvPr>
        </p:nvSpPr>
        <p:spPr/>
        <p:txBody>
          <a:bodyPr/>
          <a:lstStyle>
            <a:lvl1pPr>
              <a:defRPr/>
            </a:lvl1pPr>
          </a:lstStyle>
          <a:p>
            <a:pPr>
              <a:defRPr/>
            </a:pPr>
            <a:endParaRPr lang="en-GB">
              <a:solidFill>
                <a:srgbClr val="000000">
                  <a:tint val="75000"/>
                </a:srgbClr>
              </a:solidFill>
            </a:endParaRPr>
          </a:p>
        </p:txBody>
      </p:sp>
      <p:sp>
        <p:nvSpPr>
          <p:cNvPr id="6" name="Slide Number Placeholder 5"/>
          <p:cNvSpPr>
            <a:spLocks noGrp="1"/>
          </p:cNvSpPr>
          <p:nvPr>
            <p:ph type="sldNum" sz="quarter" idx="16"/>
          </p:nvPr>
        </p:nvSpPr>
        <p:spPr/>
        <p:txBody>
          <a:bodyPr/>
          <a:lstStyle>
            <a:lvl1pPr>
              <a:defRPr/>
            </a:lvl1pPr>
          </a:lstStyle>
          <a:p>
            <a:pPr>
              <a:defRPr/>
            </a:pPr>
            <a:fld id="{6DB84805-209E-4F56-ABCB-BEF70A788745}"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611309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50749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3165A3-8ECF-4F3C-8BC0-C99A28E164B4}" type="datetimeFigureOut">
              <a:rPr lang="en-GB">
                <a:solidFill>
                  <a:srgbClr val="000000">
                    <a:tint val="75000"/>
                  </a:srgbClr>
                </a:solidFill>
              </a:rPr>
              <a:pPr>
                <a:defRPr/>
              </a:pPr>
              <a:t>27/03/2025</a:t>
            </a:fld>
            <a:endParaRPr lang="en-GB">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3C344B75-E147-4327-ABBE-214F6113B073}"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798381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Bullet Point Content Green">
    <p:spTree>
      <p:nvGrpSpPr>
        <p:cNvPr id="1" name=""/>
        <p:cNvGrpSpPr/>
        <p:nvPr/>
      </p:nvGrpSpPr>
      <p:grpSpPr>
        <a:xfrm>
          <a:off x="0" y="0"/>
          <a:ext cx="0" cy="0"/>
          <a:chOff x="0" y="0"/>
          <a:chExt cx="0" cy="0"/>
        </a:xfrm>
      </p:grpSpPr>
      <p:cxnSp>
        <p:nvCxnSpPr>
          <p:cNvPr id="5" name="Straight Connector 4"/>
          <p:cNvCxnSpPr/>
          <p:nvPr userDrawn="1"/>
        </p:nvCxnSpPr>
        <p:spPr>
          <a:xfrm>
            <a:off x="692150" y="752475"/>
            <a:ext cx="1691957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299" y="431007"/>
            <a:ext cx="17179926" cy="1714500"/>
          </a:xfrm>
        </p:spPr>
        <p:txBody>
          <a:bodyPr/>
          <a:lstStyle>
            <a:lvl1pPr algn="l">
              <a:defRPr>
                <a:solidFill>
                  <a:schemeClr val="accent5"/>
                </a:solidFill>
              </a:defRPr>
            </a:lvl1pPr>
          </a:lstStyle>
          <a:p>
            <a:r>
              <a:rPr lang="en-US"/>
              <a:t>Click to edit Master title style</a:t>
            </a:r>
            <a:endParaRPr lang="en-GB"/>
          </a:p>
        </p:txBody>
      </p:sp>
      <p:sp>
        <p:nvSpPr>
          <p:cNvPr id="3" name="Content Placeholder 2"/>
          <p:cNvSpPr>
            <a:spLocks noGrp="1"/>
          </p:cNvSpPr>
          <p:nvPr>
            <p:ph idx="1"/>
          </p:nvPr>
        </p:nvSpPr>
        <p:spPr>
          <a:xfrm>
            <a:off x="457201" y="2530373"/>
            <a:ext cx="17179926" cy="945932"/>
          </a:xfrm>
        </p:spPr>
        <p:txBody>
          <a:bodyPr>
            <a:normAutofit/>
          </a:bodyPr>
          <a:lstStyle>
            <a:lvl1pPr marL="0" indent="0" algn="l">
              <a:spcBef>
                <a:spcPts val="3600"/>
              </a:spcBef>
              <a:buClr>
                <a:schemeClr val="accent5"/>
              </a:buClr>
              <a:buSzPct val="140000"/>
              <a:buFont typeface="Arial" panose="020B0604020202020204" pitchFamily="34" charset="0"/>
              <a:buNone/>
              <a:defRPr sz="3300"/>
            </a:lvl1pPr>
            <a:lvl2pPr marL="685800" indent="0" algn="l">
              <a:buNone/>
              <a:defRPr sz="2700"/>
            </a:lvl2pPr>
            <a:lvl3pPr marL="1371600" indent="0" algn="l">
              <a:buNone/>
              <a:defRPr sz="2400"/>
            </a:lvl3pPr>
            <a:lvl4pPr marL="2057400" indent="0" algn="l">
              <a:buNone/>
              <a:defRPr sz="2100"/>
            </a:lvl4pPr>
            <a:lvl5pPr marL="2743200" indent="0" algn="l">
              <a:buNone/>
              <a:defRPr sz="2100"/>
            </a:lvl5pPr>
          </a:lstStyle>
          <a:p>
            <a:pPr lvl="0"/>
            <a:r>
              <a:rPr lang="en-US"/>
              <a:t>Click to edit Master text styles</a:t>
            </a:r>
          </a:p>
          <a:p>
            <a:pPr lvl="0"/>
            <a:endParaRPr lang="en-US"/>
          </a:p>
        </p:txBody>
      </p:sp>
      <p:sp>
        <p:nvSpPr>
          <p:cNvPr id="12" name="Text Placeholder 11"/>
          <p:cNvSpPr>
            <a:spLocks noGrp="1"/>
          </p:cNvSpPr>
          <p:nvPr>
            <p:ph type="body" sz="quarter" idx="14"/>
          </p:nvPr>
        </p:nvSpPr>
        <p:spPr>
          <a:xfrm>
            <a:off x="471426" y="3570891"/>
            <a:ext cx="17127600" cy="5792184"/>
          </a:xfrm>
        </p:spPr>
        <p:txBody>
          <a:bodyPr>
            <a:normAutofit/>
          </a:bodyPr>
          <a:lstStyle>
            <a:lvl1pPr marL="402432" indent="-402432">
              <a:spcBef>
                <a:spcPts val="3600"/>
              </a:spcBef>
              <a:buClr>
                <a:schemeClr val="accent5"/>
              </a:buClr>
              <a:buFont typeface="Verdana" panose="020B0604030504040204" pitchFamily="34" charset="0"/>
              <a:buChar char="•"/>
              <a:defRPr sz="3300"/>
            </a:lvl1pPr>
            <a:lvl2pPr>
              <a:spcBef>
                <a:spcPts val="3600"/>
              </a:spcBef>
              <a:buClr>
                <a:schemeClr val="accent5"/>
              </a:buClr>
              <a:defRPr sz="3000"/>
            </a:lvl2pPr>
            <a:lvl3pPr>
              <a:spcBef>
                <a:spcPts val="3600"/>
              </a:spcBef>
              <a:buClr>
                <a:schemeClr val="accent5"/>
              </a:buClr>
              <a:defRPr sz="2700"/>
            </a:lvl3pPr>
            <a:lvl4pPr>
              <a:spcBef>
                <a:spcPts val="3600"/>
              </a:spcBef>
              <a:buClr>
                <a:schemeClr val="accent5"/>
              </a:buClr>
              <a:defRPr sz="2400"/>
            </a:lvl4pPr>
            <a:lvl5pPr>
              <a:spcBef>
                <a:spcPts val="3600"/>
              </a:spcBef>
              <a:buClr>
                <a:schemeClr val="accent5"/>
              </a:buCl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5"/>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C8D853EC-4CC1-46A9-8189-60525BD376A3}" type="datetimeFigureOut">
              <a:rPr lang="en-GB"/>
              <a:pPr>
                <a:defRPr/>
              </a:pPr>
              <a:t>27/03/2025</a:t>
            </a:fld>
            <a:endParaRPr lang="en-GB"/>
          </a:p>
        </p:txBody>
      </p:sp>
      <p:sp>
        <p:nvSpPr>
          <p:cNvPr id="7" name="Footer Placeholder 4"/>
          <p:cNvSpPr>
            <a:spLocks noGrp="1"/>
          </p:cNvSpPr>
          <p:nvPr>
            <p:ph type="ftr" sz="quarter" idx="16"/>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GB"/>
          </a:p>
        </p:txBody>
      </p:sp>
      <p:sp>
        <p:nvSpPr>
          <p:cNvPr id="8" name="Slide Number Placeholder 5"/>
          <p:cNvSpPr>
            <a:spLocks noGrp="1"/>
          </p:cNvSpPr>
          <p:nvPr>
            <p:ph type="sldNum" sz="quarter" idx="17"/>
          </p:nvPr>
        </p:nvSpPr>
        <p:spPr/>
        <p:txBody>
          <a:bodyPr/>
          <a:lstStyle>
            <a:lvl1pPr algn="l" eaLnBrk="0" fontAlgn="base" hangingPunct="0">
              <a:spcBef>
                <a:spcPct val="0"/>
              </a:spcBef>
              <a:spcAft>
                <a:spcPct val="0"/>
              </a:spcAft>
              <a:defRPr>
                <a:latin typeface="Arial" charset="0"/>
                <a:ea typeface="ＭＳ Ｐゴシック" pitchFamily="34" charset="-128"/>
              </a:defRPr>
            </a:lvl1pPr>
          </a:lstStyle>
          <a:p>
            <a:pPr>
              <a:defRPr/>
            </a:pPr>
            <a:fld id="{73EEB2CD-DDE4-45EE-86F1-AD6C749AC88D}" type="slidenum">
              <a:rPr lang="en-GB"/>
              <a:pPr>
                <a:defRPr/>
              </a:pPr>
              <a:t>‹#›</a:t>
            </a:fld>
            <a:endParaRPr lang="en-GB"/>
          </a:p>
        </p:txBody>
      </p:sp>
    </p:spTree>
    <p:extLst>
      <p:ext uri="{BB962C8B-B14F-4D97-AF65-F5344CB8AC3E}">
        <p14:creationId xmlns:p14="http://schemas.microsoft.com/office/powerpoint/2010/main" val="1606614893"/>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9108" y="2440782"/>
            <a:ext cx="8346136" cy="5800446"/>
          </a:xfrm>
        </p:spPr>
        <p:txBody>
          <a:bodyPr anchor="t" anchorCtr="0">
            <a:noAutofit/>
          </a:bodyPr>
          <a:lstStyle>
            <a:lvl1pPr>
              <a:lnSpc>
                <a:spcPct val="100000"/>
              </a:lnSpc>
              <a:defRPr sz="7500">
                <a:solidFill>
                  <a:schemeClr val="accent3"/>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27/03/2025</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9077327" y="0"/>
            <a:ext cx="9210674" cy="10287000"/>
          </a:xfrm>
          <a:solidFill>
            <a:schemeClr val="bg1">
              <a:lumMod val="95000"/>
            </a:schemeClr>
          </a:solidFill>
        </p:spPr>
        <p:txBody>
          <a:bodyPr>
            <a:normAutofit/>
          </a:bodyPr>
          <a:lstStyle>
            <a:lvl1pPr marL="0" indent="0">
              <a:buNone/>
              <a:defRPr sz="2700">
                <a:solidFill>
                  <a:schemeClr val="tx2"/>
                </a:solidFill>
              </a:defRPr>
            </a:lvl1pPr>
          </a:lstStyle>
          <a:p>
            <a:r>
              <a:rPr lang="en-GB"/>
              <a:t>Click icon to add picture</a:t>
            </a:r>
          </a:p>
        </p:txBody>
      </p:sp>
    </p:spTree>
    <p:extLst>
      <p:ext uri="{BB962C8B-B14F-4D97-AF65-F5344CB8AC3E}">
        <p14:creationId xmlns:p14="http://schemas.microsoft.com/office/powerpoint/2010/main" val="269376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Image slide">
    <p:bg>
      <p:bgPr>
        <a:solidFill>
          <a:srgbClr val="E9F8F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8E1B3C-D7B9-488A-BB2C-D7034B5F3F1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7" name="Text Placeholder 13">
            <a:extLst>
              <a:ext uri="{FF2B5EF4-FFF2-40B4-BE49-F238E27FC236}">
                <a16:creationId xmlns:a16="http://schemas.microsoft.com/office/drawing/2014/main" id="{896F7FE7-FB12-4D00-8506-716DFA5CA5F2}"/>
              </a:ext>
            </a:extLst>
          </p:cNvPr>
          <p:cNvSpPr>
            <a:spLocks noGrp="1"/>
          </p:cNvSpPr>
          <p:nvPr>
            <p:ph type="body" sz="quarter" idx="13" hasCustomPrompt="1"/>
          </p:nvPr>
        </p:nvSpPr>
        <p:spPr>
          <a:xfrm>
            <a:off x="1044000" y="4481780"/>
            <a:ext cx="8114200" cy="1323439"/>
          </a:xfrm>
          <a:prstGeom prst="rect">
            <a:avLst/>
          </a:prstGeom>
        </p:spPr>
        <p:txBody>
          <a:bodyPr anchor="ctr">
            <a:spAutoFit/>
          </a:bodyPr>
          <a:lstStyle>
            <a:lvl1pPr marL="0" indent="0">
              <a:lnSpc>
                <a:spcPct val="100000"/>
              </a:lnSpc>
              <a:buNone/>
              <a:defRPr sz="8000">
                <a:solidFill>
                  <a:srgbClr val="003768"/>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dirty="0"/>
              <a:t>Insert text</a:t>
            </a:r>
          </a:p>
        </p:txBody>
      </p:sp>
      <p:sp>
        <p:nvSpPr>
          <p:cNvPr id="8" name="Picture Placeholder 8">
            <a:extLst>
              <a:ext uri="{FF2B5EF4-FFF2-40B4-BE49-F238E27FC236}">
                <a16:creationId xmlns:a16="http://schemas.microsoft.com/office/drawing/2014/main" id="{D357B90B-0F26-4AB9-9DB7-88F1C97D7EA1}"/>
              </a:ext>
            </a:extLst>
          </p:cNvPr>
          <p:cNvSpPr>
            <a:spLocks noGrp="1"/>
          </p:cNvSpPr>
          <p:nvPr>
            <p:ph type="pic" sz="quarter" idx="10"/>
          </p:nvPr>
        </p:nvSpPr>
        <p:spPr>
          <a:xfrm>
            <a:off x="11017842" y="1086400"/>
            <a:ext cx="8114200" cy="8114200"/>
          </a:xfrm>
          <a:prstGeom prst="ellipse">
            <a:avLst/>
          </a:prstGeom>
          <a:solidFill>
            <a:schemeClr val="bg1"/>
          </a:solidFill>
        </p:spPr>
        <p:txBody>
          <a:bodyPr/>
          <a:lstStyle/>
          <a:p>
            <a:endParaRPr lang="en-GB" dirty="0"/>
          </a:p>
        </p:txBody>
      </p:sp>
      <p:pic>
        <p:nvPicPr>
          <p:cNvPr id="5" name="Picture 4">
            <a:extLst>
              <a:ext uri="{FF2B5EF4-FFF2-40B4-BE49-F238E27FC236}">
                <a16:creationId xmlns:a16="http://schemas.microsoft.com/office/drawing/2014/main" id="{10A5A821-4C56-3AF7-8F3D-DB5D3AA75B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515623" y="8872140"/>
            <a:ext cx="1520348" cy="904670"/>
          </a:xfrm>
          <a:prstGeom prst="rect">
            <a:avLst/>
          </a:prstGeom>
          <a:noFill/>
          <a:ln>
            <a:noFill/>
          </a:ln>
        </p:spPr>
      </p:pic>
    </p:spTree>
    <p:extLst>
      <p:ext uri="{BB962C8B-B14F-4D97-AF65-F5344CB8AC3E}">
        <p14:creationId xmlns:p14="http://schemas.microsoft.com/office/powerpoint/2010/main" val="47766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content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BBF23A-567B-4487-9F1D-2130413513A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936000"/>
          </a:xfrm>
          <a:prstGeom prst="rect">
            <a:avLst/>
          </a:prstGeom>
        </p:spPr>
        <p:txBody>
          <a:bodyPr anchor="t">
            <a:noAutofit/>
          </a:bodyPr>
          <a:lstStyle>
            <a:lvl1pPr marL="0" indent="0">
              <a:lnSpc>
                <a:spcPct val="100000"/>
              </a:lnSpc>
              <a:buNone/>
              <a:defRPr sz="6000">
                <a:solidFill>
                  <a:srgbClr val="003768"/>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text</a:t>
            </a:r>
            <a:endParaRPr lang="en-GB" dirty="0"/>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1470477"/>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E9373C4E-C3D3-4173-973C-7031B356B0AA}"/>
              </a:ext>
            </a:extLst>
          </p:cNvPr>
          <p:cNvSpPr>
            <a:spLocks noGrp="1"/>
          </p:cNvSpPr>
          <p:nvPr>
            <p:ph type="body" sz="quarter" idx="11" hasCustomPrompt="1"/>
          </p:nvPr>
        </p:nvSpPr>
        <p:spPr>
          <a:xfrm>
            <a:off x="1044000" y="2088000"/>
            <a:ext cx="16200000" cy="7200000"/>
          </a:xfrm>
          <a:prstGeom prst="rect">
            <a:avLst/>
          </a:prstGeom>
        </p:spPr>
        <p:txBody>
          <a:bodyPr anchor="t" anchorCtr="0">
            <a:noAutofit/>
          </a:bodyPr>
          <a:lstStyle>
            <a:lvl1pPr marL="432000" indent="-432000">
              <a:lnSpc>
                <a:spcPct val="100000"/>
              </a:lnSpc>
              <a:spcBef>
                <a:spcPts val="1200"/>
              </a:spcBef>
              <a:buClr>
                <a:srgbClr val="003768"/>
              </a:buClr>
              <a:buFont typeface="Arial" panose="020B0604020202020204" pitchFamily="34" charset="0"/>
              <a:buChar char="•"/>
              <a:defRPr sz="2800" baseline="0">
                <a:solidFill>
                  <a:srgbClr val="54534A"/>
                </a:solidFill>
                <a:latin typeface="Verdana" panose="020B0604030504040204" pitchFamily="34" charset="0"/>
                <a:ea typeface="Verdana" panose="020B0604030504040204" pitchFamily="34" charset="0"/>
              </a:defRPr>
            </a:lvl1pPr>
            <a:lvl2pPr marL="1028700" indent="-468000">
              <a:lnSpc>
                <a:spcPct val="100000"/>
              </a:lnSpc>
              <a:spcBef>
                <a:spcPts val="1800"/>
              </a:spcBef>
              <a:buClr>
                <a:srgbClr val="FFE153"/>
              </a:buClr>
              <a:buFont typeface="Georgia" panose="02040502050405020303" pitchFamily="18" charset="0"/>
              <a:buChar char="▫"/>
              <a:defRPr sz="4400">
                <a:solidFill>
                  <a:schemeClr val="bg1"/>
                </a:solidFill>
              </a:defRPr>
            </a:lvl2pPr>
            <a:lvl3pPr marL="1714500" indent="-468000">
              <a:lnSpc>
                <a:spcPct val="100000"/>
              </a:lnSpc>
              <a:spcBef>
                <a:spcPts val="1800"/>
              </a:spcBef>
              <a:buClr>
                <a:srgbClr val="FFE153"/>
              </a:buClr>
              <a:buFont typeface="Georgia" panose="02040502050405020303" pitchFamily="18" charset="0"/>
              <a:buChar char="▫"/>
              <a:defRPr sz="4400">
                <a:solidFill>
                  <a:schemeClr val="bg1"/>
                </a:solidFill>
              </a:defRPr>
            </a:lvl3pPr>
            <a:lvl4pPr marL="2400300" indent="-468000">
              <a:lnSpc>
                <a:spcPct val="100000"/>
              </a:lnSpc>
              <a:spcBef>
                <a:spcPts val="1800"/>
              </a:spcBef>
              <a:buClr>
                <a:srgbClr val="FFE153"/>
              </a:buClr>
              <a:buFont typeface="Georgia" panose="02040502050405020303" pitchFamily="18" charset="0"/>
              <a:buChar char="▫"/>
              <a:defRPr sz="4400">
                <a:solidFill>
                  <a:schemeClr val="bg1"/>
                </a:solidFill>
              </a:defRPr>
            </a:lvl4pPr>
            <a:lvl5pPr marL="3086100" indent="-468000">
              <a:lnSpc>
                <a:spcPct val="100000"/>
              </a:lnSpc>
              <a:spcBef>
                <a:spcPts val="1800"/>
              </a:spcBef>
              <a:buClr>
                <a:srgbClr val="FFE153"/>
              </a:buClr>
              <a:buFont typeface="Georgia" panose="02040502050405020303" pitchFamily="18" charset="0"/>
              <a:buChar char="▫"/>
              <a:defRPr sz="4400">
                <a:solidFill>
                  <a:schemeClr val="bg1"/>
                </a:solidFill>
              </a:defRPr>
            </a:lvl5pPr>
          </a:lstStyle>
          <a:p>
            <a:pPr lvl="0"/>
            <a:r>
              <a:rPr lang="en-US" dirty="0"/>
              <a:t>Add text</a:t>
            </a:r>
            <a:endParaRPr lang="en-GB" dirty="0"/>
          </a:p>
        </p:txBody>
      </p:sp>
    </p:spTree>
    <p:extLst>
      <p:ext uri="{BB962C8B-B14F-4D97-AF65-F5344CB8AC3E}">
        <p14:creationId xmlns:p14="http://schemas.microsoft.com/office/powerpoint/2010/main" val="361380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ECEE5D-21AB-4F7F-8F91-F1EF97CDBDB8}"/>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936000"/>
          </a:xfrm>
          <a:prstGeom prst="rect">
            <a:avLst/>
          </a:prstGeom>
        </p:spPr>
        <p:txBody>
          <a:bodyPr anchor="t">
            <a:noAutofit/>
          </a:bodyPr>
          <a:lstStyle>
            <a:lvl1pPr marL="0" indent="0">
              <a:lnSpc>
                <a:spcPct val="100000"/>
              </a:lnSpc>
              <a:buNone/>
              <a:defRPr sz="6000">
                <a:solidFill>
                  <a:srgbClr val="003768"/>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text</a:t>
            </a:r>
            <a:endParaRPr lang="en-GB" dirty="0"/>
          </a:p>
        </p:txBody>
      </p:sp>
      <p:sp>
        <p:nvSpPr>
          <p:cNvPr id="14" name="Text Placeholder 14">
            <a:extLst>
              <a:ext uri="{FF2B5EF4-FFF2-40B4-BE49-F238E27FC236}">
                <a16:creationId xmlns:a16="http://schemas.microsoft.com/office/drawing/2014/main" id="{C9757323-3CA8-4AE0-9C8C-295C40AE0057}"/>
              </a:ext>
            </a:extLst>
          </p:cNvPr>
          <p:cNvSpPr>
            <a:spLocks noGrp="1"/>
          </p:cNvSpPr>
          <p:nvPr>
            <p:ph type="body" sz="quarter" idx="11" hasCustomPrompt="1"/>
          </p:nvPr>
        </p:nvSpPr>
        <p:spPr>
          <a:xfrm>
            <a:off x="1044000" y="2088000"/>
            <a:ext cx="11160000" cy="7200000"/>
          </a:xfrm>
          <a:prstGeom prst="rect">
            <a:avLst/>
          </a:prstGeom>
        </p:spPr>
        <p:txBody>
          <a:bodyPr anchor="t" anchorCtr="0">
            <a:noAutofit/>
          </a:bodyPr>
          <a:lstStyle>
            <a:lvl1pPr marL="432000" indent="-432000">
              <a:lnSpc>
                <a:spcPct val="100000"/>
              </a:lnSpc>
              <a:spcBef>
                <a:spcPts val="1200"/>
              </a:spcBef>
              <a:buClr>
                <a:srgbClr val="003768"/>
              </a:buClr>
              <a:buFont typeface="Arial" panose="020B0604020202020204" pitchFamily="34" charset="0"/>
              <a:buChar char="•"/>
              <a:defRPr sz="2800" baseline="0">
                <a:solidFill>
                  <a:srgbClr val="54534A"/>
                </a:solidFill>
                <a:latin typeface="Verdana" panose="020B0604030504040204" pitchFamily="34" charset="0"/>
                <a:ea typeface="Verdana" panose="020B0604030504040204" pitchFamily="34" charset="0"/>
              </a:defRPr>
            </a:lvl1pPr>
            <a:lvl2pPr marL="1028700" indent="-468000">
              <a:lnSpc>
                <a:spcPct val="100000"/>
              </a:lnSpc>
              <a:spcBef>
                <a:spcPts val="1800"/>
              </a:spcBef>
              <a:buClr>
                <a:srgbClr val="FFE153"/>
              </a:buClr>
              <a:buFont typeface="Georgia" panose="02040502050405020303" pitchFamily="18" charset="0"/>
              <a:buChar char="▫"/>
              <a:defRPr sz="4400">
                <a:solidFill>
                  <a:schemeClr val="bg1"/>
                </a:solidFill>
              </a:defRPr>
            </a:lvl2pPr>
            <a:lvl3pPr marL="1714500" indent="-468000">
              <a:lnSpc>
                <a:spcPct val="100000"/>
              </a:lnSpc>
              <a:spcBef>
                <a:spcPts val="1800"/>
              </a:spcBef>
              <a:buClr>
                <a:srgbClr val="FFE153"/>
              </a:buClr>
              <a:buFont typeface="Georgia" panose="02040502050405020303" pitchFamily="18" charset="0"/>
              <a:buChar char="▫"/>
              <a:defRPr sz="4400">
                <a:solidFill>
                  <a:schemeClr val="bg1"/>
                </a:solidFill>
              </a:defRPr>
            </a:lvl3pPr>
            <a:lvl4pPr marL="2400300" indent="-468000">
              <a:lnSpc>
                <a:spcPct val="100000"/>
              </a:lnSpc>
              <a:spcBef>
                <a:spcPts val="1800"/>
              </a:spcBef>
              <a:buClr>
                <a:srgbClr val="FFE153"/>
              </a:buClr>
              <a:buFont typeface="Georgia" panose="02040502050405020303" pitchFamily="18" charset="0"/>
              <a:buChar char="▫"/>
              <a:defRPr sz="4400">
                <a:solidFill>
                  <a:schemeClr val="bg1"/>
                </a:solidFill>
              </a:defRPr>
            </a:lvl4pPr>
            <a:lvl5pPr marL="3086100" indent="-468000">
              <a:lnSpc>
                <a:spcPct val="100000"/>
              </a:lnSpc>
              <a:spcBef>
                <a:spcPts val="1800"/>
              </a:spcBef>
              <a:buClr>
                <a:srgbClr val="FFE153"/>
              </a:buClr>
              <a:buFont typeface="Georgia" panose="02040502050405020303" pitchFamily="18" charset="0"/>
              <a:buChar char="▫"/>
              <a:defRPr sz="4400">
                <a:solidFill>
                  <a:schemeClr val="bg1"/>
                </a:solidFill>
              </a:defRPr>
            </a:lvl5pPr>
          </a:lstStyle>
          <a:p>
            <a:pPr lvl="0"/>
            <a:r>
              <a:rPr lang="en-US" dirty="0"/>
              <a:t>Add text</a:t>
            </a:r>
            <a:endParaRPr lang="en-GB" dirty="0"/>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1470477"/>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0696E5C9-714A-4CF9-AA90-C6A383F641C9}"/>
              </a:ext>
            </a:extLst>
          </p:cNvPr>
          <p:cNvSpPr>
            <a:spLocks noGrp="1"/>
          </p:cNvSpPr>
          <p:nvPr>
            <p:ph type="pic" sz="quarter" idx="13"/>
          </p:nvPr>
        </p:nvSpPr>
        <p:spPr>
          <a:xfrm>
            <a:off x="12242098" y="2495537"/>
            <a:ext cx="6384925" cy="6384925"/>
          </a:xfrm>
          <a:prstGeom prst="ellipse">
            <a:avLst/>
          </a:prstGeom>
          <a:solidFill>
            <a:schemeClr val="bg1"/>
          </a:solidFill>
        </p:spPr>
        <p:txBody>
          <a:bodyPr/>
          <a:lstStyle/>
          <a:p>
            <a:endParaRPr lang="en-GB" dirty="0"/>
          </a:p>
        </p:txBody>
      </p:sp>
    </p:spTree>
    <p:extLst>
      <p:ext uri="{BB962C8B-B14F-4D97-AF65-F5344CB8AC3E}">
        <p14:creationId xmlns:p14="http://schemas.microsoft.com/office/powerpoint/2010/main" val="333243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4F5C1A-23CB-413C-8C72-1E815888D91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936000"/>
          </a:xfrm>
          <a:prstGeom prst="rect">
            <a:avLst/>
          </a:prstGeom>
        </p:spPr>
        <p:txBody>
          <a:bodyPr anchor="t">
            <a:noAutofit/>
          </a:bodyPr>
          <a:lstStyle>
            <a:lvl1pPr marL="0" indent="0">
              <a:lnSpc>
                <a:spcPct val="100000"/>
              </a:lnSpc>
              <a:buNone/>
              <a:defRPr sz="6000">
                <a:solidFill>
                  <a:srgbClr val="003768"/>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text</a:t>
            </a:r>
            <a:endParaRPr lang="en-GB" dirty="0"/>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1470477"/>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9A48561F-7B63-4B18-AD5C-7F7B6113E0E1}"/>
              </a:ext>
            </a:extLst>
          </p:cNvPr>
          <p:cNvSpPr>
            <a:spLocks noGrp="1"/>
          </p:cNvSpPr>
          <p:nvPr>
            <p:ph type="body" sz="quarter" idx="10" hasCustomPrompt="1"/>
          </p:nvPr>
        </p:nvSpPr>
        <p:spPr>
          <a:xfrm>
            <a:off x="1044575" y="4613785"/>
            <a:ext cx="16198850" cy="1114830"/>
          </a:xfrm>
          <a:prstGeom prst="rect">
            <a:avLst/>
          </a:prstGeom>
          <a:solidFill>
            <a:srgbClr val="26BCD7">
              <a:alpha val="10000"/>
            </a:srgbClr>
          </a:solidFill>
          <a:ln w="28575">
            <a:noFill/>
          </a:ln>
        </p:spPr>
        <p:txBody>
          <a:bodyPr lIns="360000" tIns="360000" rIns="360000" bIns="360000" anchor="ctr" anchorCtr="0">
            <a:spAutoFit/>
          </a:bodyPr>
          <a:lstStyle>
            <a:lvl1pPr marL="0" indent="0">
              <a:lnSpc>
                <a:spcPct val="100000"/>
              </a:lnSpc>
              <a:buNone/>
              <a:defRPr sz="2800" b="0">
                <a:solidFill>
                  <a:srgbClr val="54534A"/>
                </a:solidFill>
                <a:latin typeface="Verdana" panose="020B0604030504040204" pitchFamily="34" charset="0"/>
                <a:ea typeface="Verdana" panose="020B0604030504040204" pitchFamily="34" charset="0"/>
              </a:defRPr>
            </a:lvl1pPr>
            <a:lvl2pPr marL="685800" indent="0">
              <a:buNone/>
              <a:defRPr/>
            </a:lvl2pPr>
            <a:lvl3pPr marL="1371600" indent="0">
              <a:buNone/>
              <a:defRPr/>
            </a:lvl3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Click here</a:t>
            </a:r>
          </a:p>
        </p:txBody>
      </p:sp>
    </p:spTree>
    <p:extLst>
      <p:ext uri="{BB962C8B-B14F-4D97-AF65-F5344CB8AC3E}">
        <p14:creationId xmlns:p14="http://schemas.microsoft.com/office/powerpoint/2010/main" val="228454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two-line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30267C-954E-49E7-99C1-4E64484CA2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1800000"/>
          </a:xfrm>
          <a:prstGeom prst="rect">
            <a:avLst/>
          </a:prstGeom>
        </p:spPr>
        <p:txBody>
          <a:bodyPr anchor="t">
            <a:noAutofit/>
          </a:bodyPr>
          <a:lstStyle>
            <a:lvl1pPr marL="0" indent="0">
              <a:lnSpc>
                <a:spcPct val="100000"/>
              </a:lnSpc>
              <a:spcBef>
                <a:spcPts val="600"/>
              </a:spcBef>
              <a:buNone/>
              <a:defRPr sz="6000">
                <a:solidFill>
                  <a:srgbClr val="003768"/>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two line text</a:t>
            </a:r>
            <a:endParaRPr lang="en-GB" dirty="0"/>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2372515"/>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6" name="Text Placeholder 14">
            <a:extLst>
              <a:ext uri="{FF2B5EF4-FFF2-40B4-BE49-F238E27FC236}">
                <a16:creationId xmlns:a16="http://schemas.microsoft.com/office/drawing/2014/main" id="{EFE707ED-A1A9-48B0-B015-14B5A9DECD09}"/>
              </a:ext>
            </a:extLst>
          </p:cNvPr>
          <p:cNvSpPr>
            <a:spLocks noGrp="1"/>
          </p:cNvSpPr>
          <p:nvPr>
            <p:ph type="body" sz="quarter" idx="11" hasCustomPrompt="1"/>
          </p:nvPr>
        </p:nvSpPr>
        <p:spPr>
          <a:xfrm>
            <a:off x="1044000" y="2880000"/>
            <a:ext cx="11160000" cy="6840000"/>
          </a:xfrm>
          <a:prstGeom prst="rect">
            <a:avLst/>
          </a:prstGeom>
        </p:spPr>
        <p:txBody>
          <a:bodyPr anchor="t" anchorCtr="0">
            <a:noAutofit/>
          </a:bodyPr>
          <a:lstStyle>
            <a:lvl1pPr marL="432000" indent="-432000">
              <a:lnSpc>
                <a:spcPct val="100000"/>
              </a:lnSpc>
              <a:spcBef>
                <a:spcPts val="1200"/>
              </a:spcBef>
              <a:buClr>
                <a:srgbClr val="003768"/>
              </a:buClr>
              <a:buFont typeface="Arial" panose="020B0604020202020204" pitchFamily="34" charset="0"/>
              <a:buChar char="•"/>
              <a:defRPr sz="2800" baseline="0">
                <a:solidFill>
                  <a:srgbClr val="54534A"/>
                </a:solidFill>
                <a:latin typeface="Verdana" panose="020B0604030504040204" pitchFamily="34" charset="0"/>
                <a:ea typeface="Verdana" panose="020B0604030504040204" pitchFamily="34" charset="0"/>
              </a:defRPr>
            </a:lvl1pPr>
            <a:lvl2pPr marL="1028700" indent="-468000">
              <a:lnSpc>
                <a:spcPct val="100000"/>
              </a:lnSpc>
              <a:spcBef>
                <a:spcPts val="1800"/>
              </a:spcBef>
              <a:buClr>
                <a:srgbClr val="FFE153"/>
              </a:buClr>
              <a:buFont typeface="Georgia" panose="02040502050405020303" pitchFamily="18" charset="0"/>
              <a:buChar char="▫"/>
              <a:defRPr sz="4400">
                <a:solidFill>
                  <a:schemeClr val="bg1"/>
                </a:solidFill>
              </a:defRPr>
            </a:lvl2pPr>
            <a:lvl3pPr marL="1714500" indent="-468000">
              <a:lnSpc>
                <a:spcPct val="100000"/>
              </a:lnSpc>
              <a:spcBef>
                <a:spcPts val="1800"/>
              </a:spcBef>
              <a:buClr>
                <a:srgbClr val="FFE153"/>
              </a:buClr>
              <a:buFont typeface="Georgia" panose="02040502050405020303" pitchFamily="18" charset="0"/>
              <a:buChar char="▫"/>
              <a:defRPr sz="4400">
                <a:solidFill>
                  <a:schemeClr val="bg1"/>
                </a:solidFill>
              </a:defRPr>
            </a:lvl3pPr>
            <a:lvl4pPr marL="2400300" indent="-468000">
              <a:lnSpc>
                <a:spcPct val="100000"/>
              </a:lnSpc>
              <a:spcBef>
                <a:spcPts val="1800"/>
              </a:spcBef>
              <a:buClr>
                <a:srgbClr val="FFE153"/>
              </a:buClr>
              <a:buFont typeface="Georgia" panose="02040502050405020303" pitchFamily="18" charset="0"/>
              <a:buChar char="▫"/>
              <a:defRPr sz="4400">
                <a:solidFill>
                  <a:schemeClr val="bg1"/>
                </a:solidFill>
              </a:defRPr>
            </a:lvl4pPr>
            <a:lvl5pPr marL="3086100" indent="-468000">
              <a:lnSpc>
                <a:spcPct val="100000"/>
              </a:lnSpc>
              <a:spcBef>
                <a:spcPts val="1800"/>
              </a:spcBef>
              <a:buClr>
                <a:srgbClr val="FFE153"/>
              </a:buClr>
              <a:buFont typeface="Georgia" panose="02040502050405020303" pitchFamily="18" charset="0"/>
              <a:buChar char="▫"/>
              <a:defRPr sz="4400">
                <a:solidFill>
                  <a:schemeClr val="bg1"/>
                </a:solidFill>
              </a:defRPr>
            </a:lvl5pPr>
          </a:lstStyle>
          <a:p>
            <a:pPr lvl="0"/>
            <a:r>
              <a:rPr lang="en-US" dirty="0"/>
              <a:t>Add text</a:t>
            </a:r>
            <a:endParaRPr lang="en-GB" dirty="0"/>
          </a:p>
        </p:txBody>
      </p:sp>
      <p:sp>
        <p:nvSpPr>
          <p:cNvPr id="13" name="Picture Placeholder 2">
            <a:extLst>
              <a:ext uri="{FF2B5EF4-FFF2-40B4-BE49-F238E27FC236}">
                <a16:creationId xmlns:a16="http://schemas.microsoft.com/office/drawing/2014/main" id="{A2BAD37B-2D39-4132-B1A7-88A0887B32D6}"/>
              </a:ext>
            </a:extLst>
          </p:cNvPr>
          <p:cNvSpPr>
            <a:spLocks noGrp="1"/>
          </p:cNvSpPr>
          <p:nvPr>
            <p:ph type="pic" sz="quarter" idx="14"/>
          </p:nvPr>
        </p:nvSpPr>
        <p:spPr>
          <a:xfrm>
            <a:off x="12242098" y="3107538"/>
            <a:ext cx="6384925" cy="6384925"/>
          </a:xfrm>
          <a:prstGeom prst="ellipse">
            <a:avLst/>
          </a:prstGeom>
          <a:solidFill>
            <a:schemeClr val="bg1"/>
          </a:solidFill>
        </p:spPr>
        <p:txBody>
          <a:bodyPr/>
          <a:lstStyle/>
          <a:p>
            <a:endParaRPr lang="en-GB" dirty="0"/>
          </a:p>
        </p:txBody>
      </p:sp>
    </p:spTree>
    <p:extLst>
      <p:ext uri="{BB962C8B-B14F-4D97-AF65-F5344CB8AC3E}">
        <p14:creationId xmlns:p14="http://schemas.microsoft.com/office/powerpoint/2010/main" val="24961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ic content two-line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30267C-954E-49E7-99C1-4E64484CA2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1800000"/>
          </a:xfrm>
          <a:prstGeom prst="rect">
            <a:avLst/>
          </a:prstGeom>
        </p:spPr>
        <p:txBody>
          <a:bodyPr anchor="t">
            <a:noAutofit/>
          </a:bodyPr>
          <a:lstStyle>
            <a:lvl1pPr marL="0" indent="0">
              <a:lnSpc>
                <a:spcPct val="100000"/>
              </a:lnSpc>
              <a:spcBef>
                <a:spcPts val="600"/>
              </a:spcBef>
              <a:buNone/>
              <a:defRPr sz="6000">
                <a:solidFill>
                  <a:srgbClr val="003768"/>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two line text</a:t>
            </a:r>
            <a:endParaRPr lang="en-GB" dirty="0"/>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2372515"/>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6" name="Text Placeholder 14">
            <a:extLst>
              <a:ext uri="{FF2B5EF4-FFF2-40B4-BE49-F238E27FC236}">
                <a16:creationId xmlns:a16="http://schemas.microsoft.com/office/drawing/2014/main" id="{EFE707ED-A1A9-48B0-B015-14B5A9DECD09}"/>
              </a:ext>
            </a:extLst>
          </p:cNvPr>
          <p:cNvSpPr>
            <a:spLocks noGrp="1"/>
          </p:cNvSpPr>
          <p:nvPr>
            <p:ph type="body" sz="quarter" idx="11" hasCustomPrompt="1"/>
          </p:nvPr>
        </p:nvSpPr>
        <p:spPr>
          <a:xfrm>
            <a:off x="1044000" y="2880000"/>
            <a:ext cx="16200000" cy="6840000"/>
          </a:xfrm>
          <a:prstGeom prst="rect">
            <a:avLst/>
          </a:prstGeom>
        </p:spPr>
        <p:txBody>
          <a:bodyPr anchor="t" anchorCtr="0">
            <a:noAutofit/>
          </a:bodyPr>
          <a:lstStyle>
            <a:lvl1pPr marL="432000" indent="-432000">
              <a:lnSpc>
                <a:spcPct val="100000"/>
              </a:lnSpc>
              <a:spcBef>
                <a:spcPts val="1200"/>
              </a:spcBef>
              <a:buClr>
                <a:srgbClr val="003768"/>
              </a:buClr>
              <a:buFont typeface="Arial" panose="020B0604020202020204" pitchFamily="34" charset="0"/>
              <a:buChar char="•"/>
              <a:defRPr sz="2800" baseline="0">
                <a:solidFill>
                  <a:srgbClr val="54534A"/>
                </a:solidFill>
                <a:latin typeface="Verdana" panose="020B0604030504040204" pitchFamily="34" charset="0"/>
                <a:ea typeface="Verdana" panose="020B0604030504040204" pitchFamily="34" charset="0"/>
              </a:defRPr>
            </a:lvl1pPr>
            <a:lvl2pPr marL="1028700" indent="-468000">
              <a:lnSpc>
                <a:spcPct val="100000"/>
              </a:lnSpc>
              <a:spcBef>
                <a:spcPts val="1800"/>
              </a:spcBef>
              <a:buClr>
                <a:srgbClr val="FFE153"/>
              </a:buClr>
              <a:buFont typeface="Georgia" panose="02040502050405020303" pitchFamily="18" charset="0"/>
              <a:buChar char="▫"/>
              <a:defRPr sz="4400">
                <a:solidFill>
                  <a:schemeClr val="bg1"/>
                </a:solidFill>
              </a:defRPr>
            </a:lvl2pPr>
            <a:lvl3pPr marL="1714500" indent="-468000">
              <a:lnSpc>
                <a:spcPct val="100000"/>
              </a:lnSpc>
              <a:spcBef>
                <a:spcPts val="1800"/>
              </a:spcBef>
              <a:buClr>
                <a:srgbClr val="FFE153"/>
              </a:buClr>
              <a:buFont typeface="Georgia" panose="02040502050405020303" pitchFamily="18" charset="0"/>
              <a:buChar char="▫"/>
              <a:defRPr sz="4400">
                <a:solidFill>
                  <a:schemeClr val="bg1"/>
                </a:solidFill>
              </a:defRPr>
            </a:lvl3pPr>
            <a:lvl4pPr marL="2400300" indent="-468000">
              <a:lnSpc>
                <a:spcPct val="100000"/>
              </a:lnSpc>
              <a:spcBef>
                <a:spcPts val="1800"/>
              </a:spcBef>
              <a:buClr>
                <a:srgbClr val="FFE153"/>
              </a:buClr>
              <a:buFont typeface="Georgia" panose="02040502050405020303" pitchFamily="18" charset="0"/>
              <a:buChar char="▫"/>
              <a:defRPr sz="4400">
                <a:solidFill>
                  <a:schemeClr val="bg1"/>
                </a:solidFill>
              </a:defRPr>
            </a:lvl4pPr>
            <a:lvl5pPr marL="3086100" indent="-468000">
              <a:lnSpc>
                <a:spcPct val="100000"/>
              </a:lnSpc>
              <a:spcBef>
                <a:spcPts val="1800"/>
              </a:spcBef>
              <a:buClr>
                <a:srgbClr val="FFE153"/>
              </a:buClr>
              <a:buFont typeface="Georgia" panose="02040502050405020303" pitchFamily="18" charset="0"/>
              <a:buChar char="▫"/>
              <a:defRPr sz="4400">
                <a:solidFill>
                  <a:schemeClr val="bg1"/>
                </a:solidFill>
              </a:defRPr>
            </a:lvl5pPr>
          </a:lstStyle>
          <a:p>
            <a:pPr lvl="0"/>
            <a:r>
              <a:rPr lang="en-US" dirty="0"/>
              <a:t>Add text</a:t>
            </a:r>
            <a:endParaRPr lang="en-GB" dirty="0"/>
          </a:p>
        </p:txBody>
      </p:sp>
    </p:spTree>
    <p:extLst>
      <p:ext uri="{BB962C8B-B14F-4D97-AF65-F5344CB8AC3E}">
        <p14:creationId xmlns:p14="http://schemas.microsoft.com/office/powerpoint/2010/main" val="379882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 two-line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30267C-954E-49E7-99C1-4E64484CA2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2" name="Text Placeholder 2">
            <a:extLst>
              <a:ext uri="{FF2B5EF4-FFF2-40B4-BE49-F238E27FC236}">
                <a16:creationId xmlns:a16="http://schemas.microsoft.com/office/drawing/2014/main" id="{DF02E09A-401B-4659-B938-09664F78B441}"/>
              </a:ext>
            </a:extLst>
          </p:cNvPr>
          <p:cNvSpPr>
            <a:spLocks noGrp="1"/>
          </p:cNvSpPr>
          <p:nvPr>
            <p:ph type="body" sz="quarter" idx="12" hasCustomPrompt="1"/>
          </p:nvPr>
        </p:nvSpPr>
        <p:spPr>
          <a:xfrm>
            <a:off x="1044000" y="420830"/>
            <a:ext cx="16200000" cy="1800000"/>
          </a:xfrm>
          <a:prstGeom prst="rect">
            <a:avLst/>
          </a:prstGeom>
        </p:spPr>
        <p:txBody>
          <a:bodyPr anchor="t">
            <a:noAutofit/>
          </a:bodyPr>
          <a:lstStyle>
            <a:lvl1pPr marL="0" indent="0">
              <a:lnSpc>
                <a:spcPct val="100000"/>
              </a:lnSpc>
              <a:spcBef>
                <a:spcPts val="600"/>
              </a:spcBef>
              <a:buNone/>
              <a:defRPr sz="6000">
                <a:solidFill>
                  <a:srgbClr val="003768"/>
                </a:solidFill>
              </a:defRPr>
            </a:lvl1pPr>
            <a:lvl2pPr marL="685800" indent="0">
              <a:buNone/>
              <a:defRPr sz="6000"/>
            </a:lvl2pPr>
            <a:lvl3pPr marL="1371600" indent="0">
              <a:buNone/>
              <a:defRPr sz="6000"/>
            </a:lvl3pPr>
            <a:lvl4pPr marL="2057400" indent="0">
              <a:buNone/>
              <a:defRPr sz="6000"/>
            </a:lvl4pPr>
            <a:lvl5pPr marL="2743200" indent="0">
              <a:buNone/>
              <a:defRPr sz="6000"/>
            </a:lvl5pPr>
          </a:lstStyle>
          <a:p>
            <a:pPr lvl="0"/>
            <a:r>
              <a:rPr lang="en-US" dirty="0"/>
              <a:t>Add two line text</a:t>
            </a:r>
            <a:endParaRPr lang="en-GB" dirty="0"/>
          </a:p>
        </p:txBody>
      </p:sp>
      <p:cxnSp>
        <p:nvCxnSpPr>
          <p:cNvPr id="9" name="Straight Connector 8">
            <a:extLst>
              <a:ext uri="{FF2B5EF4-FFF2-40B4-BE49-F238E27FC236}">
                <a16:creationId xmlns:a16="http://schemas.microsoft.com/office/drawing/2014/main" id="{43F32CFE-B5B8-4EAA-A92D-BA84769F8815}"/>
              </a:ext>
            </a:extLst>
          </p:cNvPr>
          <p:cNvCxnSpPr>
            <a:cxnSpLocks/>
          </p:cNvCxnSpPr>
          <p:nvPr userDrawn="1"/>
        </p:nvCxnSpPr>
        <p:spPr>
          <a:xfrm>
            <a:off x="1044000" y="2372515"/>
            <a:ext cx="16200000" cy="0"/>
          </a:xfrm>
          <a:prstGeom prst="line">
            <a:avLst/>
          </a:prstGeom>
          <a:ln w="28575">
            <a:solidFill>
              <a:srgbClr val="26BCD7"/>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483EA84A-D150-416D-B675-2F31E8F16A22}"/>
              </a:ext>
            </a:extLst>
          </p:cNvPr>
          <p:cNvSpPr>
            <a:spLocks noGrp="1"/>
          </p:cNvSpPr>
          <p:nvPr>
            <p:ph type="body" sz="quarter" idx="10" hasCustomPrompt="1"/>
          </p:nvPr>
        </p:nvSpPr>
        <p:spPr>
          <a:xfrm>
            <a:off x="1044575" y="4613785"/>
            <a:ext cx="16198850" cy="1114830"/>
          </a:xfrm>
          <a:prstGeom prst="rect">
            <a:avLst/>
          </a:prstGeom>
          <a:solidFill>
            <a:srgbClr val="26BCD7">
              <a:alpha val="10000"/>
            </a:srgbClr>
          </a:solidFill>
          <a:ln w="28575">
            <a:noFill/>
          </a:ln>
        </p:spPr>
        <p:txBody>
          <a:bodyPr lIns="360000" tIns="360000" rIns="360000" bIns="360000" anchor="ctr" anchorCtr="0">
            <a:spAutoFit/>
          </a:bodyPr>
          <a:lstStyle>
            <a:lvl1pPr marL="0" indent="0">
              <a:lnSpc>
                <a:spcPct val="100000"/>
              </a:lnSpc>
              <a:buNone/>
              <a:defRPr sz="2800" b="0">
                <a:solidFill>
                  <a:srgbClr val="54534A"/>
                </a:solidFill>
                <a:latin typeface="Verdana" panose="020B0604030504040204" pitchFamily="34" charset="0"/>
                <a:ea typeface="Verdana" panose="020B0604030504040204" pitchFamily="34" charset="0"/>
              </a:defRPr>
            </a:lvl1pPr>
            <a:lvl2pPr marL="685800" indent="0">
              <a:buNone/>
              <a:defRPr/>
            </a:lvl2pPr>
            <a:lvl3pPr marL="1371600" indent="0">
              <a:buNone/>
              <a:defRPr/>
            </a:lvl3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dirty="0"/>
              <a:t>Click here</a:t>
            </a:r>
          </a:p>
        </p:txBody>
      </p:sp>
    </p:spTree>
    <p:extLst>
      <p:ext uri="{BB962C8B-B14F-4D97-AF65-F5344CB8AC3E}">
        <p14:creationId xmlns:p14="http://schemas.microsoft.com/office/powerpoint/2010/main" val="409268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49AA3D4-5A5E-4962-8AAA-0CF1B7473266}" type="datetimeFigureOut">
              <a:rPr lang="en-GB" smtClean="0"/>
              <a:t>27/03/2025</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C1E0CC1-A11C-447C-89D3-18E529FA7644}" type="slidenum">
              <a:rPr lang="en-GB" smtClean="0"/>
              <a:t>‹#›</a:t>
            </a:fld>
            <a:endParaRPr lang="en-GB"/>
          </a:p>
        </p:txBody>
      </p:sp>
    </p:spTree>
    <p:extLst>
      <p:ext uri="{BB962C8B-B14F-4D97-AF65-F5344CB8AC3E}">
        <p14:creationId xmlns:p14="http://schemas.microsoft.com/office/powerpoint/2010/main" val="308057704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85" r:id="rId3"/>
    <p:sldLayoutId id="2147483684" r:id="rId4"/>
    <p:sldLayoutId id="2147483686" r:id="rId5"/>
    <p:sldLayoutId id="2147483669" r:id="rId6"/>
    <p:sldLayoutId id="2147483687" r:id="rId7"/>
    <p:sldLayoutId id="2147483675" r:id="rId8"/>
    <p:sldLayoutId id="2147483688" r:id="rId9"/>
    <p:sldLayoutId id="2147483689" r:id="rId10"/>
    <p:sldLayoutId id="2147483672" r:id="rId11"/>
    <p:sldLayoutId id="2147483690" r:id="rId12"/>
    <p:sldLayoutId id="2147483711" r:id="rId13"/>
    <p:sldLayoutId id="214748371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rgbClr val="083D6D"/>
          </a:solidFill>
          <a:latin typeface="Georgia" panose="02040502050405020303" pitchFamily="18" charset="0"/>
          <a:ea typeface="+mj-ea"/>
          <a:cs typeface="+mj-cs"/>
        </a:defRPr>
      </a:lvl1pPr>
    </p:titleStyle>
    <p:bodyStyle>
      <a:lvl1pPr marL="342900" indent="-342900" algn="l" defTabSz="1371600" rtl="0" eaLnBrk="1" latinLnBrk="0" hangingPunct="1">
        <a:lnSpc>
          <a:spcPct val="100000"/>
        </a:lnSpc>
        <a:spcBef>
          <a:spcPts val="1500"/>
        </a:spcBef>
        <a:buFont typeface="Arial" panose="020B0604020202020204" pitchFamily="34" charset="0"/>
        <a:buChar char="•"/>
        <a:defRPr sz="4200" kern="1200">
          <a:solidFill>
            <a:srgbClr val="54534A"/>
          </a:solidFill>
          <a:latin typeface="Georgia" panose="02040502050405020303" pitchFamily="18" charset="0"/>
          <a:ea typeface="Verdana" panose="020B0604030504040204" pitchFamily="34" charset="0"/>
          <a:cs typeface="+mn-cs"/>
        </a:defRPr>
      </a:lvl1pPr>
      <a:lvl2pPr marL="1028700" indent="-342900" algn="l" defTabSz="1371600" rtl="0" eaLnBrk="1" latinLnBrk="0" hangingPunct="1">
        <a:lnSpc>
          <a:spcPct val="100000"/>
        </a:lnSpc>
        <a:spcBef>
          <a:spcPts val="750"/>
        </a:spcBef>
        <a:buFont typeface="Arial" panose="020B0604020202020204" pitchFamily="34" charset="0"/>
        <a:buChar char="•"/>
        <a:defRPr sz="3600" kern="1200">
          <a:solidFill>
            <a:srgbClr val="54534A"/>
          </a:solidFill>
          <a:latin typeface="Georgia" panose="02040502050405020303" pitchFamily="18" charset="0"/>
          <a:ea typeface="Verdana" panose="020B0604030504040204" pitchFamily="34" charset="0"/>
          <a:cs typeface="+mn-cs"/>
        </a:defRPr>
      </a:lvl2pPr>
      <a:lvl3pPr marL="1714500" indent="-342900" algn="l" defTabSz="1371600" rtl="0" eaLnBrk="1" latinLnBrk="0" hangingPunct="1">
        <a:lnSpc>
          <a:spcPct val="100000"/>
        </a:lnSpc>
        <a:spcBef>
          <a:spcPts val="750"/>
        </a:spcBef>
        <a:buFont typeface="Arial" panose="020B0604020202020204" pitchFamily="34" charset="0"/>
        <a:buChar char="•"/>
        <a:defRPr sz="3000" kern="1200">
          <a:solidFill>
            <a:srgbClr val="54534A"/>
          </a:solidFill>
          <a:latin typeface="Georgia" panose="02040502050405020303" pitchFamily="18" charset="0"/>
          <a:ea typeface="Verdana" panose="020B0604030504040204" pitchFamily="34" charset="0"/>
          <a:cs typeface="+mn-cs"/>
        </a:defRPr>
      </a:lvl3pPr>
      <a:lvl4pPr marL="2400300" indent="-342900" algn="l" defTabSz="1371600" rtl="0" eaLnBrk="1" latinLnBrk="0" hangingPunct="1">
        <a:lnSpc>
          <a:spcPct val="100000"/>
        </a:lnSpc>
        <a:spcBef>
          <a:spcPts val="750"/>
        </a:spcBef>
        <a:buFont typeface="Arial" panose="020B0604020202020204" pitchFamily="34" charset="0"/>
        <a:buChar char="•"/>
        <a:defRPr sz="2700" kern="1200">
          <a:solidFill>
            <a:srgbClr val="54534A"/>
          </a:solidFill>
          <a:latin typeface="Georgia" panose="02040502050405020303" pitchFamily="18" charset="0"/>
          <a:ea typeface="Verdana" panose="020B0604030504040204" pitchFamily="34" charset="0"/>
          <a:cs typeface="+mn-cs"/>
        </a:defRPr>
      </a:lvl4pPr>
      <a:lvl5pPr marL="3086100" indent="-342900" algn="l" defTabSz="1371600" rtl="0" eaLnBrk="1" latinLnBrk="0" hangingPunct="1">
        <a:lnSpc>
          <a:spcPct val="100000"/>
        </a:lnSpc>
        <a:spcBef>
          <a:spcPts val="750"/>
        </a:spcBef>
        <a:buFont typeface="Arial" panose="020B0604020202020204" pitchFamily="34" charset="0"/>
        <a:buChar char="•"/>
        <a:defRPr sz="2700" kern="1200">
          <a:solidFill>
            <a:srgbClr val="54534A"/>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76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49AA3D4-5A5E-4962-8AAA-0CF1B7473266}" type="datetimeFigureOut">
              <a:rPr lang="en-GB" smtClean="0"/>
              <a:t>27/03/2025</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C1E0CC1-A11C-447C-89D3-18E529FA7644}" type="slidenum">
              <a:rPr lang="en-GB" smtClean="0"/>
              <a:t>‹#›</a:t>
            </a:fld>
            <a:endParaRPr lang="en-GB"/>
          </a:p>
        </p:txBody>
      </p:sp>
    </p:spTree>
    <p:extLst>
      <p:ext uri="{BB962C8B-B14F-4D97-AF65-F5344CB8AC3E}">
        <p14:creationId xmlns:p14="http://schemas.microsoft.com/office/powerpoint/2010/main" val="308744455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bg1"/>
          </a:solidFill>
          <a:latin typeface="Georgia" panose="02040502050405020303" pitchFamily="18" charset="0"/>
          <a:ea typeface="+mj-ea"/>
          <a:cs typeface="+mj-cs"/>
        </a:defRPr>
      </a:lvl1pPr>
    </p:titleStyle>
    <p:bodyStyle>
      <a:lvl1pPr marL="342900" indent="-342900" algn="l" defTabSz="1371600" rtl="0" eaLnBrk="1" latinLnBrk="0" hangingPunct="1">
        <a:lnSpc>
          <a:spcPct val="100000"/>
        </a:lnSpc>
        <a:spcBef>
          <a:spcPts val="1500"/>
        </a:spcBef>
        <a:buClr>
          <a:srgbClr val="26BCD7"/>
        </a:buClr>
        <a:buFont typeface="Arial" panose="020B0604020202020204" pitchFamily="34" charset="0"/>
        <a:buChar char="•"/>
        <a:defRPr sz="4200" kern="1200">
          <a:solidFill>
            <a:schemeClr val="bg1"/>
          </a:solidFill>
          <a:latin typeface="Georgia" panose="02040502050405020303" pitchFamily="18" charset="0"/>
          <a:ea typeface="Verdana" panose="020B0604030504040204" pitchFamily="34" charset="0"/>
          <a:cs typeface="+mn-cs"/>
        </a:defRPr>
      </a:lvl1pPr>
      <a:lvl2pPr marL="1028700" indent="-342900" algn="l" defTabSz="1371600" rtl="0" eaLnBrk="1" latinLnBrk="0" hangingPunct="1">
        <a:lnSpc>
          <a:spcPct val="100000"/>
        </a:lnSpc>
        <a:spcBef>
          <a:spcPts val="750"/>
        </a:spcBef>
        <a:buClr>
          <a:srgbClr val="26BCD7"/>
        </a:buClr>
        <a:buFont typeface="Arial" panose="020B0604020202020204" pitchFamily="34" charset="0"/>
        <a:buChar char="•"/>
        <a:defRPr sz="3600" kern="1200">
          <a:solidFill>
            <a:schemeClr val="bg1"/>
          </a:solidFill>
          <a:latin typeface="Georgia" panose="02040502050405020303" pitchFamily="18" charset="0"/>
          <a:ea typeface="Verdana" panose="020B0604030504040204" pitchFamily="34" charset="0"/>
          <a:cs typeface="+mn-cs"/>
        </a:defRPr>
      </a:lvl2pPr>
      <a:lvl3pPr marL="1714500" indent="-342900" algn="l" defTabSz="1371600" rtl="0" eaLnBrk="1" latinLnBrk="0" hangingPunct="1">
        <a:lnSpc>
          <a:spcPct val="100000"/>
        </a:lnSpc>
        <a:spcBef>
          <a:spcPts val="750"/>
        </a:spcBef>
        <a:buClr>
          <a:srgbClr val="26BCD7"/>
        </a:buClr>
        <a:buFont typeface="Arial" panose="020B0604020202020204" pitchFamily="34" charset="0"/>
        <a:buChar char="•"/>
        <a:defRPr sz="3000" kern="1200">
          <a:solidFill>
            <a:schemeClr val="bg1"/>
          </a:solidFill>
          <a:latin typeface="Georgia" panose="02040502050405020303" pitchFamily="18" charset="0"/>
          <a:ea typeface="Verdana" panose="020B0604030504040204" pitchFamily="34" charset="0"/>
          <a:cs typeface="+mn-cs"/>
        </a:defRPr>
      </a:lvl3pPr>
      <a:lvl4pPr marL="2400300" indent="-342900" algn="l" defTabSz="1371600" rtl="0" eaLnBrk="1" latinLnBrk="0" hangingPunct="1">
        <a:lnSpc>
          <a:spcPct val="100000"/>
        </a:lnSpc>
        <a:spcBef>
          <a:spcPts val="750"/>
        </a:spcBef>
        <a:buClr>
          <a:srgbClr val="26BCD7"/>
        </a:buClr>
        <a:buFont typeface="Arial" panose="020B0604020202020204" pitchFamily="34" charset="0"/>
        <a:buChar char="•"/>
        <a:defRPr sz="2700" kern="1200">
          <a:solidFill>
            <a:schemeClr val="bg1"/>
          </a:solidFill>
          <a:latin typeface="Georgia" panose="02040502050405020303" pitchFamily="18" charset="0"/>
          <a:ea typeface="Verdana" panose="020B0604030504040204" pitchFamily="34" charset="0"/>
          <a:cs typeface="+mn-cs"/>
        </a:defRPr>
      </a:lvl4pPr>
      <a:lvl5pPr marL="3086100" indent="-342900" algn="l" defTabSz="1371600" rtl="0" eaLnBrk="1" latinLnBrk="0" hangingPunct="1">
        <a:lnSpc>
          <a:spcPct val="100000"/>
        </a:lnSpc>
        <a:spcBef>
          <a:spcPts val="750"/>
        </a:spcBef>
        <a:buClr>
          <a:srgbClr val="26BCD7"/>
        </a:buClr>
        <a:buFont typeface="Arial" panose="020B0604020202020204" pitchFamily="34" charset="0"/>
        <a:buChar char="•"/>
        <a:defRPr sz="2700" kern="1200">
          <a:solidFill>
            <a:schemeClr val="bg1"/>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svgsilh.com/pt/image/1782017.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hyperlink" Target="https://creativecommons.org/licenses/by-nc-sa/3.0/" TargetMode="External"/><Relationship Id="rId4" Type="http://schemas.openxmlformats.org/officeDocument/2006/relationships/hyperlink" Target="https://www.middleeastmonitor.com/20170916-uk-police-earn-millions-supporting-oppressive-gulf-regim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fslovenglish.blogspot.com/2013/06/clothes.html" TargetMode="External"/><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photos/medilldc/5486265803/" TargetMode="External"/><Relationship Id="rId2" Type="http://schemas.openxmlformats.org/officeDocument/2006/relationships/image" Target="../media/image23.jpeg"/><Relationship Id="rId1" Type="http://schemas.openxmlformats.org/officeDocument/2006/relationships/slideLayout" Target="../slideLayouts/slideLayout2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0E1BC-AE68-4A75-914D-92BCA197801B}"/>
              </a:ext>
            </a:extLst>
          </p:cNvPr>
          <p:cNvSpPr>
            <a:spLocks noGrp="1"/>
          </p:cNvSpPr>
          <p:nvPr>
            <p:ph type="body" sz="quarter" idx="13"/>
          </p:nvPr>
        </p:nvSpPr>
        <p:spPr/>
        <p:txBody>
          <a:bodyPr>
            <a:normAutofit/>
          </a:bodyPr>
          <a:lstStyle/>
          <a:p>
            <a:pPr algn="l" eaLnBrk="1" fontAlgn="auto" hangingPunct="1">
              <a:spcBef>
                <a:spcPts val="0"/>
              </a:spcBef>
              <a:spcAft>
                <a:spcPts val="0"/>
              </a:spcAft>
            </a:pPr>
            <a:endParaRPr lang="en-GB" sz="4000" dirty="0">
              <a:solidFill>
                <a:schemeClr val="bg1"/>
              </a:solidFill>
              <a:latin typeface="Georgia"/>
              <a:ea typeface="+mn-ea"/>
            </a:endParaRPr>
          </a:p>
          <a:p>
            <a:pPr algn="l" eaLnBrk="1" fontAlgn="auto" hangingPunct="1">
              <a:spcBef>
                <a:spcPts val="0"/>
              </a:spcBef>
              <a:spcAft>
                <a:spcPts val="0"/>
              </a:spcAft>
            </a:pPr>
            <a:r>
              <a:rPr lang="en-GB" sz="3600" dirty="0">
                <a:solidFill>
                  <a:schemeClr val="bg1"/>
                </a:solidFill>
                <a:latin typeface="Georgia"/>
                <a:ea typeface="+mn-ea"/>
              </a:rPr>
              <a:t>Dominique</a:t>
            </a:r>
            <a:r>
              <a:rPr lang="en-GB" sz="4000" dirty="0">
                <a:solidFill>
                  <a:schemeClr val="bg1"/>
                </a:solidFill>
                <a:latin typeface="Georgia"/>
                <a:ea typeface="+mn-ea"/>
              </a:rPr>
              <a:t> Mitchell,</a:t>
            </a:r>
          </a:p>
          <a:p>
            <a:pPr algn="l" eaLnBrk="1" fontAlgn="auto" hangingPunct="1">
              <a:spcBef>
                <a:spcPts val="0"/>
              </a:spcBef>
              <a:spcAft>
                <a:spcPts val="0"/>
              </a:spcAft>
            </a:pPr>
            <a:r>
              <a:rPr lang="en-GB" sz="4000" dirty="0">
                <a:solidFill>
                  <a:schemeClr val="bg1"/>
                </a:solidFill>
                <a:latin typeface="Georgia"/>
                <a:ea typeface="+mn-ea"/>
              </a:rPr>
              <a:t>Senior Policy Officer – Scotland Office</a:t>
            </a:r>
          </a:p>
          <a:p>
            <a:pPr algn="l">
              <a:spcBef>
                <a:spcPts val="0"/>
              </a:spcBef>
              <a:spcAft>
                <a:spcPts val="0"/>
              </a:spcAft>
            </a:pPr>
            <a:endParaRPr lang="en-GB" sz="4000" dirty="0">
              <a:solidFill>
                <a:schemeClr val="bg1"/>
              </a:solidFill>
              <a:latin typeface="Georgia"/>
              <a:ea typeface="+mn-ea"/>
            </a:endParaRPr>
          </a:p>
          <a:p>
            <a:pPr algn="l" eaLnBrk="1" fontAlgn="auto" hangingPunct="1">
              <a:spcBef>
                <a:spcPts val="0"/>
              </a:spcBef>
              <a:spcAft>
                <a:spcPts val="0"/>
              </a:spcAft>
            </a:pPr>
            <a:endParaRPr lang="en-GB" sz="4000" dirty="0">
              <a:solidFill>
                <a:schemeClr val="bg1"/>
              </a:solidFill>
              <a:latin typeface="Georgia" panose="02040502050405020303" pitchFamily="18" charset="0"/>
              <a:ea typeface="+mn-ea"/>
            </a:endParaRPr>
          </a:p>
        </p:txBody>
      </p:sp>
      <p:sp>
        <p:nvSpPr>
          <p:cNvPr id="3" name="Text Placeholder 2">
            <a:extLst>
              <a:ext uri="{FF2B5EF4-FFF2-40B4-BE49-F238E27FC236}">
                <a16:creationId xmlns:a16="http://schemas.microsoft.com/office/drawing/2014/main" id="{AB369619-8019-4984-85D2-5FD65AC9B22B}"/>
              </a:ext>
            </a:extLst>
          </p:cNvPr>
          <p:cNvSpPr>
            <a:spLocks noGrp="1"/>
          </p:cNvSpPr>
          <p:nvPr>
            <p:ph type="body" sz="quarter" idx="12"/>
          </p:nvPr>
        </p:nvSpPr>
        <p:spPr>
          <a:xfrm>
            <a:off x="326246" y="521110"/>
            <a:ext cx="16200000" cy="2464350"/>
          </a:xfrm>
        </p:spPr>
        <p:txBody>
          <a:bodyPr>
            <a:normAutofit/>
          </a:bodyPr>
          <a:lstStyle/>
          <a:p>
            <a:pPr algn="l" eaLnBrk="1" fontAlgn="auto" hangingPunct="1">
              <a:spcBef>
                <a:spcPts val="0"/>
              </a:spcBef>
              <a:spcAft>
                <a:spcPts val="0"/>
              </a:spcAft>
            </a:pPr>
            <a:r>
              <a:rPr lang="en-GB" sz="8800" dirty="0">
                <a:latin typeface="Georgia"/>
              </a:rPr>
              <a:t>UK GDPR: The Essentials</a:t>
            </a:r>
          </a:p>
          <a:p>
            <a:pPr>
              <a:spcBef>
                <a:spcPts val="0"/>
              </a:spcBef>
            </a:pPr>
            <a:r>
              <a:rPr lang="en-GB" sz="3200" i="1" dirty="0">
                <a:latin typeface="Georgia"/>
              </a:rPr>
              <a:t>Talking through the essentials of data protection law</a:t>
            </a:r>
            <a:endParaRPr lang="en-GB" sz="6000" dirty="0">
              <a:latin typeface="Georgia"/>
            </a:endParaRPr>
          </a:p>
        </p:txBody>
      </p:sp>
    </p:spTree>
    <p:extLst>
      <p:ext uri="{BB962C8B-B14F-4D97-AF65-F5344CB8AC3E}">
        <p14:creationId xmlns:p14="http://schemas.microsoft.com/office/powerpoint/2010/main" val="188390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solidFill>
                  <a:schemeClr val="bg1"/>
                </a:solidFill>
              </a:rPr>
              <a:t>Lawful basis for processing data</a:t>
            </a:r>
          </a:p>
        </p:txBody>
      </p:sp>
      <p:sp>
        <p:nvSpPr>
          <p:cNvPr id="4" name="Text Placeholder 3"/>
          <p:cNvSpPr>
            <a:spLocks noGrp="1"/>
          </p:cNvSpPr>
          <p:nvPr>
            <p:ph type="body" sz="quarter" idx="14"/>
          </p:nvPr>
        </p:nvSpPr>
        <p:spPr>
          <a:xfrm>
            <a:off x="1056577" y="2315152"/>
            <a:ext cx="12902849" cy="6990234"/>
          </a:xfrm>
        </p:spPr>
        <p:txBody>
          <a:bodyPr>
            <a:normAutofit/>
          </a:bodyPr>
          <a:lstStyle/>
          <a:p>
            <a:pPr>
              <a:spcBef>
                <a:spcPts val="0"/>
              </a:spcBef>
              <a:defRPr/>
            </a:pPr>
            <a:r>
              <a:rPr lang="en-GB" sz="3600" dirty="0"/>
              <a:t>Consent </a:t>
            </a:r>
          </a:p>
          <a:p>
            <a:pPr>
              <a:spcBef>
                <a:spcPts val="0"/>
              </a:spcBef>
              <a:defRPr/>
            </a:pPr>
            <a:endParaRPr lang="en-GB" sz="3600" dirty="0"/>
          </a:p>
          <a:p>
            <a:pPr>
              <a:spcBef>
                <a:spcPts val="0"/>
              </a:spcBef>
              <a:defRPr/>
            </a:pPr>
            <a:endParaRPr lang="en-GB" sz="3600" dirty="0"/>
          </a:p>
          <a:p>
            <a:pPr marL="0" indent="0">
              <a:spcBef>
                <a:spcPts val="0"/>
              </a:spcBef>
              <a:buNone/>
              <a:defRPr/>
            </a:pPr>
            <a:r>
              <a:rPr lang="en-GB" sz="3600" dirty="0">
                <a:solidFill>
                  <a:srgbClr val="C00000"/>
                </a:solidFill>
              </a:rPr>
              <a:t>Or where necessary for:</a:t>
            </a:r>
          </a:p>
          <a:p>
            <a:pPr marL="0" indent="0">
              <a:spcBef>
                <a:spcPts val="0"/>
              </a:spcBef>
              <a:buNone/>
              <a:defRPr/>
            </a:pPr>
            <a:endParaRPr lang="en-GB" sz="3600" dirty="0">
              <a:solidFill>
                <a:srgbClr val="C00000"/>
              </a:solidFill>
            </a:endParaRPr>
          </a:p>
          <a:p>
            <a:pPr>
              <a:spcBef>
                <a:spcPts val="0"/>
              </a:spcBef>
              <a:defRPr/>
            </a:pPr>
            <a:r>
              <a:rPr lang="en-GB" sz="3600" dirty="0"/>
              <a:t>Contract</a:t>
            </a:r>
          </a:p>
          <a:p>
            <a:pPr>
              <a:spcBef>
                <a:spcPts val="0"/>
              </a:spcBef>
              <a:defRPr/>
            </a:pPr>
            <a:r>
              <a:rPr lang="en-GB" sz="3600" dirty="0"/>
              <a:t>A legal obligation</a:t>
            </a:r>
          </a:p>
          <a:p>
            <a:pPr>
              <a:spcBef>
                <a:spcPts val="0"/>
              </a:spcBef>
              <a:defRPr/>
            </a:pPr>
            <a:r>
              <a:rPr lang="en-GB" sz="3600" dirty="0"/>
              <a:t>vital interest</a:t>
            </a:r>
          </a:p>
          <a:p>
            <a:pPr>
              <a:spcBef>
                <a:spcPts val="0"/>
              </a:spcBef>
              <a:defRPr/>
            </a:pPr>
            <a:r>
              <a:rPr lang="en-GB" sz="3600" dirty="0"/>
              <a:t>Public task</a:t>
            </a:r>
          </a:p>
          <a:p>
            <a:pPr>
              <a:spcBef>
                <a:spcPts val="0"/>
              </a:spcBef>
              <a:defRPr/>
            </a:pPr>
            <a:r>
              <a:rPr lang="en-GB" sz="3600" dirty="0"/>
              <a:t>Legitimate interests</a:t>
            </a:r>
          </a:p>
        </p:txBody>
      </p:sp>
    </p:spTree>
    <p:extLst>
      <p:ext uri="{BB962C8B-B14F-4D97-AF65-F5344CB8AC3E}">
        <p14:creationId xmlns:p14="http://schemas.microsoft.com/office/powerpoint/2010/main" val="2003818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E28F-185F-4295-8640-934F0307ECEC}"/>
              </a:ext>
            </a:extLst>
          </p:cNvPr>
          <p:cNvSpPr>
            <a:spLocks noGrp="1"/>
          </p:cNvSpPr>
          <p:nvPr>
            <p:ph type="title"/>
          </p:nvPr>
        </p:nvSpPr>
        <p:spPr>
          <a:xfrm>
            <a:off x="499761" y="431007"/>
            <a:ext cx="17179926" cy="1714500"/>
          </a:xfrm>
        </p:spPr>
        <p:txBody>
          <a:bodyPr anchor="ctr">
            <a:normAutofit/>
          </a:bodyPr>
          <a:lstStyle/>
          <a:p>
            <a:r>
              <a:rPr lang="en-GB"/>
              <a:t>Still not sure? Use our tool…</a:t>
            </a:r>
          </a:p>
        </p:txBody>
      </p:sp>
      <p:pic>
        <p:nvPicPr>
          <p:cNvPr id="3" name="Picture 2" descr="A screenshot of a computer&#10;&#10;AI-generated content may be incorrect.">
            <a:extLst>
              <a:ext uri="{FF2B5EF4-FFF2-40B4-BE49-F238E27FC236}">
                <a16:creationId xmlns:a16="http://schemas.microsoft.com/office/drawing/2014/main" id="{137E70F0-78D2-4BBE-B30F-60139F08C4A3}"/>
              </a:ext>
            </a:extLst>
          </p:cNvPr>
          <p:cNvPicPr>
            <a:picLocks noChangeAspect="1"/>
          </p:cNvPicPr>
          <p:nvPr/>
        </p:nvPicPr>
        <p:blipFill rotWithShape="1">
          <a:blip r:embed="rId3"/>
          <a:srcRect l="5194" t="26519" r="76749" b="38040"/>
          <a:stretch/>
        </p:blipFill>
        <p:spPr bwMode="auto">
          <a:xfrm>
            <a:off x="3270538" y="2483149"/>
            <a:ext cx="9169770" cy="70641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74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1012724" y="442680"/>
            <a:ext cx="16213392" cy="1988345"/>
          </a:xfrm>
        </p:spPr>
        <p:txBody>
          <a:bodyPr anchor="ctr">
            <a:normAutofit/>
          </a:bodyPr>
          <a:lstStyle/>
          <a:p>
            <a:r>
              <a:rPr lang="en-GB" dirty="0"/>
              <a:t>personal data breach</a:t>
            </a:r>
          </a:p>
        </p:txBody>
      </p:sp>
      <p:pic>
        <p:nvPicPr>
          <p:cNvPr id="4" name="Picture Placeholder 3"/>
          <p:cNvPicPr>
            <a:picLocks noGrp="1" noChangeAspect="1"/>
          </p:cNvPicPr>
          <p:nvPr>
            <p:ph idx="1"/>
          </p:nvPr>
        </p:nvPicPr>
        <p:blipFill>
          <a:blip r:embed="rId3">
            <a:extLst>
              <a:ext uri="{28A0092B-C50C-407E-A947-70E740481C1C}">
                <a14:useLocalDpi xmlns:a14="http://schemas.microsoft.com/office/drawing/2010/main" val="0"/>
              </a:ext>
            </a:extLst>
          </a:blip>
          <a:srcRect t="22413" r="1" b="22414"/>
          <a:stretch/>
        </p:blipFill>
        <p:spPr>
          <a:xfrm>
            <a:off x="3823520" y="3125506"/>
            <a:ext cx="9753514" cy="4035988"/>
          </a:xfrm>
          <a:noFill/>
        </p:spPr>
      </p:pic>
      <p:sp>
        <p:nvSpPr>
          <p:cNvPr id="3" name="Text Placeholder 1">
            <a:extLst>
              <a:ext uri="{FF2B5EF4-FFF2-40B4-BE49-F238E27FC236}">
                <a16:creationId xmlns:a16="http://schemas.microsoft.com/office/drawing/2014/main" id="{366BDFAC-27CB-21AC-BB77-7327CE415FF4}"/>
              </a:ext>
            </a:extLst>
          </p:cNvPr>
          <p:cNvSpPr txBox="1">
            <a:spLocks/>
          </p:cNvSpPr>
          <p:nvPr/>
        </p:nvSpPr>
        <p:spPr>
          <a:xfrm>
            <a:off x="1268362" y="8059305"/>
            <a:ext cx="13977786" cy="178501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600" kern="1200">
                <a:solidFill>
                  <a:schemeClr val="bg1"/>
                </a:solidFill>
                <a:latin typeface="Georgia" panose="02040502050405020303" pitchFamily="18" charset="0"/>
                <a:ea typeface="+mj-ea"/>
                <a:cs typeface="+mj-cs"/>
              </a:defRPr>
            </a:lvl1pPr>
          </a:lstStyle>
          <a:p>
            <a:endParaRPr lang="en-GB" dirty="0"/>
          </a:p>
        </p:txBody>
      </p:sp>
    </p:spTree>
    <p:extLst>
      <p:ext uri="{BB962C8B-B14F-4D97-AF65-F5344CB8AC3E}">
        <p14:creationId xmlns:p14="http://schemas.microsoft.com/office/powerpoint/2010/main" val="3004176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5026" y="400497"/>
            <a:ext cx="6380774" cy="10246047"/>
          </a:xfrm>
        </p:spPr>
        <p:txBody>
          <a:bodyPr/>
          <a:lstStyle/>
          <a:p>
            <a:pPr>
              <a:lnSpc>
                <a:spcPct val="150000"/>
              </a:lnSpc>
            </a:pPr>
            <a:r>
              <a:rPr lang="en-GB" sz="3000" b="1" i="1" dirty="0">
                <a:solidFill>
                  <a:schemeClr val="tx2">
                    <a:lumMod val="50000"/>
                  </a:schemeClr>
                </a:solidFill>
                <a:latin typeface="+mn-lt"/>
              </a:rPr>
              <a:t>Individuals' rights</a:t>
            </a:r>
            <a:br>
              <a:rPr lang="en-GB" sz="3000" b="1" i="1" dirty="0">
                <a:solidFill>
                  <a:schemeClr val="tx2">
                    <a:lumMod val="50000"/>
                  </a:schemeClr>
                </a:solidFill>
                <a:latin typeface="+mn-lt"/>
              </a:rPr>
            </a:br>
            <a:br>
              <a:rPr lang="en-GB" sz="3000" b="1" dirty="0">
                <a:latin typeface="+mn-lt"/>
              </a:rPr>
            </a:br>
            <a:r>
              <a:rPr lang="en-GB" sz="3000" dirty="0">
                <a:solidFill>
                  <a:schemeClr val="tx2">
                    <a:lumMod val="50000"/>
                  </a:schemeClr>
                </a:solidFill>
                <a:latin typeface="+mn-lt"/>
              </a:rPr>
              <a:t>The right of </a:t>
            </a:r>
            <a:r>
              <a:rPr lang="en-GB" sz="3000" dirty="0">
                <a:solidFill>
                  <a:schemeClr val="tx2">
                    <a:lumMod val="50000"/>
                  </a:schemeClr>
                </a:solidFill>
                <a:latin typeface="+mn-lt"/>
                <a:ea typeface="Verdana"/>
              </a:rPr>
              <a:t>access</a:t>
            </a:r>
            <a:br>
              <a:rPr lang="en-GB" sz="3000" i="1" dirty="0">
                <a:latin typeface="+mn-lt"/>
              </a:rPr>
            </a:br>
            <a:r>
              <a:rPr lang="en-GB" sz="3000" dirty="0">
                <a:solidFill>
                  <a:schemeClr val="tx2">
                    <a:lumMod val="50000"/>
                  </a:schemeClr>
                </a:solidFill>
                <a:latin typeface="+mn-lt"/>
              </a:rPr>
              <a:t>The right to object</a:t>
            </a:r>
            <a:br>
              <a:rPr lang="en-GB" sz="3000" dirty="0">
                <a:latin typeface="+mn-lt"/>
              </a:rPr>
            </a:br>
            <a:r>
              <a:rPr lang="en-GB" sz="3000" dirty="0">
                <a:solidFill>
                  <a:schemeClr val="tx2">
                    <a:lumMod val="50000"/>
                  </a:schemeClr>
                </a:solidFill>
                <a:latin typeface="+mn-lt"/>
              </a:rPr>
              <a:t>The right to be informed</a:t>
            </a:r>
            <a:br>
              <a:rPr lang="en-GB" sz="3000" dirty="0">
                <a:latin typeface="+mn-lt"/>
              </a:rPr>
            </a:br>
            <a:r>
              <a:rPr lang="en-GB" sz="3000" dirty="0">
                <a:solidFill>
                  <a:schemeClr val="tx2">
                    <a:lumMod val="50000"/>
                  </a:schemeClr>
                </a:solidFill>
                <a:latin typeface="+mn-lt"/>
              </a:rPr>
              <a:t>The right to rectification </a:t>
            </a:r>
            <a:br>
              <a:rPr lang="en-GB" sz="3000" dirty="0">
                <a:latin typeface="+mn-lt"/>
              </a:rPr>
            </a:br>
            <a:r>
              <a:rPr lang="en-GB" sz="3000" dirty="0">
                <a:solidFill>
                  <a:schemeClr val="tx2">
                    <a:lumMod val="50000"/>
                  </a:schemeClr>
                </a:solidFill>
                <a:latin typeface="+mn-lt"/>
              </a:rPr>
              <a:t>The right to erasure</a:t>
            </a:r>
            <a:br>
              <a:rPr lang="en-GB" sz="3000" dirty="0">
                <a:latin typeface="+mn-lt"/>
              </a:rPr>
            </a:br>
            <a:r>
              <a:rPr lang="en-GB" sz="3000" dirty="0">
                <a:solidFill>
                  <a:schemeClr val="tx2">
                    <a:lumMod val="50000"/>
                  </a:schemeClr>
                </a:solidFill>
                <a:latin typeface="+mn-lt"/>
              </a:rPr>
              <a:t>The right to restrict processing</a:t>
            </a:r>
            <a:br>
              <a:rPr lang="en-GB" sz="3000" dirty="0">
                <a:latin typeface="+mn-lt"/>
              </a:rPr>
            </a:br>
            <a:r>
              <a:rPr lang="en-GB" sz="3000" dirty="0">
                <a:solidFill>
                  <a:schemeClr val="tx2">
                    <a:lumMod val="50000"/>
                  </a:schemeClr>
                </a:solidFill>
                <a:latin typeface="+mn-lt"/>
              </a:rPr>
              <a:t>The right to data portability</a:t>
            </a:r>
            <a:br>
              <a:rPr lang="en-GB" sz="3000" dirty="0">
                <a:latin typeface="+mn-lt"/>
              </a:rPr>
            </a:br>
            <a:r>
              <a:rPr lang="en-GB" sz="3000" dirty="0">
                <a:solidFill>
                  <a:schemeClr val="tx2">
                    <a:lumMod val="50000"/>
                  </a:schemeClr>
                </a:solidFill>
                <a:latin typeface="+mn-lt"/>
              </a:rPr>
              <a:t>Rights related to automated decision-making and profiling </a:t>
            </a:r>
          </a:p>
        </p:txBody>
      </p:sp>
      <p:sp>
        <p:nvSpPr>
          <p:cNvPr id="6" name="Picture Placeholder 5"/>
          <p:cNvSpPr>
            <a:spLocks noGrp="1"/>
          </p:cNvSpPr>
          <p:nvPr>
            <p:ph type="pic" sz="quarter" idx="13"/>
          </p:nvPr>
        </p:nvSpPr>
        <p:spPr/>
        <p:txBody>
          <a:bodyPr/>
          <a:lstStyle/>
          <a:p>
            <a:endParaRPr lang="en-GB"/>
          </a:p>
        </p:txBody>
      </p:sp>
      <p:pic>
        <p:nvPicPr>
          <p:cNvPr id="2050" name="Picture 2" descr="C:\Users\falconerm\AppData\Local\Microsoft\Windows\Temporary Internet Files\Content.IE5\7GF2PUNB\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344" y="1"/>
            <a:ext cx="6854496" cy="1028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8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599698-B27F-4D26-AED7-8B17261F07D3}"/>
              </a:ext>
            </a:extLst>
          </p:cNvPr>
          <p:cNvSpPr>
            <a:spLocks noGrp="1"/>
          </p:cNvSpPr>
          <p:nvPr>
            <p:ph type="body" sz="quarter" idx="13"/>
          </p:nvPr>
        </p:nvSpPr>
        <p:spPr>
          <a:xfrm>
            <a:off x="1044000" y="4481780"/>
            <a:ext cx="8114200" cy="1323439"/>
          </a:xfrm>
        </p:spPr>
        <p:txBody>
          <a:bodyPr anchor="ctr">
            <a:normAutofit/>
          </a:bodyPr>
          <a:lstStyle/>
          <a:p>
            <a:pPr>
              <a:lnSpc>
                <a:spcPct val="90000"/>
              </a:lnSpc>
            </a:pPr>
            <a:r>
              <a:rPr lang="en-GB" sz="4400"/>
              <a:t>Does your organisation share data with others? </a:t>
            </a:r>
          </a:p>
        </p:txBody>
      </p:sp>
      <p:pic>
        <p:nvPicPr>
          <p:cNvPr id="4" name="Picture Placeholder 3" descr="A picture containing text&#10;&#10;Description automatically generated">
            <a:extLst>
              <a:ext uri="{FF2B5EF4-FFF2-40B4-BE49-F238E27FC236}">
                <a16:creationId xmlns:a16="http://schemas.microsoft.com/office/drawing/2014/main" id="{50E4768F-3177-4383-A6A4-993D2E754FA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08" r="-1" b="26791"/>
          <a:stretch/>
        </p:blipFill>
        <p:spPr>
          <a:xfrm>
            <a:off x="10005120" y="1086399"/>
            <a:ext cx="8114200" cy="8114200"/>
          </a:xfrm>
          <a:prstGeom prst="rect">
            <a:avLst/>
          </a:prstGeom>
          <a:noFill/>
        </p:spPr>
      </p:pic>
    </p:spTree>
    <p:extLst>
      <p:ext uri="{BB962C8B-B14F-4D97-AF65-F5344CB8AC3E}">
        <p14:creationId xmlns:p14="http://schemas.microsoft.com/office/powerpoint/2010/main" val="373557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F9B7AC-863A-4D5A-8F95-CC25A71FD09B}"/>
              </a:ext>
            </a:extLst>
          </p:cNvPr>
          <p:cNvSpPr>
            <a:spLocks noGrp="1"/>
          </p:cNvSpPr>
          <p:nvPr>
            <p:ph type="body" sz="quarter" idx="12"/>
          </p:nvPr>
        </p:nvSpPr>
        <p:spPr>
          <a:xfrm>
            <a:off x="1044000" y="420830"/>
            <a:ext cx="16200000" cy="936000"/>
          </a:xfrm>
        </p:spPr>
        <p:txBody>
          <a:bodyPr anchor="t">
            <a:normAutofit/>
          </a:bodyPr>
          <a:lstStyle/>
          <a:p>
            <a:pPr>
              <a:lnSpc>
                <a:spcPct val="90000"/>
              </a:lnSpc>
            </a:pPr>
            <a:r>
              <a:rPr lang="en-GB" dirty="0"/>
              <a:t>What resources do we have to help you?</a:t>
            </a:r>
            <a:endParaRPr lang="en-GB"/>
          </a:p>
        </p:txBody>
      </p:sp>
      <p:sp>
        <p:nvSpPr>
          <p:cNvPr id="3" name="Text Placeholder 2">
            <a:extLst>
              <a:ext uri="{FF2B5EF4-FFF2-40B4-BE49-F238E27FC236}">
                <a16:creationId xmlns:a16="http://schemas.microsoft.com/office/drawing/2014/main" id="{7EAF1DCC-E347-4496-8BC6-90B389120DF1}"/>
              </a:ext>
            </a:extLst>
          </p:cNvPr>
          <p:cNvSpPr>
            <a:spLocks noGrp="1"/>
          </p:cNvSpPr>
          <p:nvPr>
            <p:ph type="body" sz="quarter" idx="11"/>
          </p:nvPr>
        </p:nvSpPr>
        <p:spPr>
          <a:xfrm>
            <a:off x="1044000" y="2088000"/>
            <a:ext cx="11160000" cy="6120000"/>
          </a:xfrm>
        </p:spPr>
        <p:txBody>
          <a:bodyPr anchor="t">
            <a:normAutofit/>
          </a:bodyPr>
          <a:lstStyle/>
          <a:p>
            <a:pPr marL="742950" indent="-742950">
              <a:buFont typeface="+mj-lt"/>
              <a:buAutoNum type="arabicPeriod"/>
            </a:pPr>
            <a:r>
              <a:rPr lang="en-GB" dirty="0"/>
              <a:t>SME hub contains advice, guidance, self service tool kits, quick start guides, templates etc</a:t>
            </a:r>
          </a:p>
          <a:p>
            <a:pPr marL="742950" indent="-742950">
              <a:buFont typeface="+mj-lt"/>
              <a:buAutoNum type="arabicPeriod"/>
            </a:pPr>
            <a:r>
              <a:rPr lang="en-GB" dirty="0"/>
              <a:t>Subject access request self serve</a:t>
            </a:r>
          </a:p>
          <a:p>
            <a:pPr marL="742950" indent="-742950">
              <a:buFont typeface="+mj-lt"/>
              <a:buAutoNum type="arabicPeriod"/>
            </a:pPr>
            <a:r>
              <a:rPr lang="en-GB" dirty="0"/>
              <a:t>Check if you need to report a breach to us</a:t>
            </a:r>
          </a:p>
          <a:p>
            <a:pPr marL="742950" indent="-742950">
              <a:buFont typeface="+mj-lt"/>
              <a:buAutoNum type="arabicPeriod"/>
            </a:pPr>
            <a:r>
              <a:rPr lang="en-GB" dirty="0"/>
              <a:t>72 hours - how to respond to a personal data breach</a:t>
            </a:r>
          </a:p>
          <a:p>
            <a:pPr marL="742950" indent="-742950">
              <a:buFont typeface="+mj-lt"/>
              <a:buAutoNum type="arabicPeriod"/>
            </a:pPr>
            <a:endParaRPr lang="en-GB" dirty="0"/>
          </a:p>
          <a:p>
            <a:pPr marL="742950" indent="-742950">
              <a:buFont typeface="+mj-lt"/>
              <a:buAutoNum type="arabicPeriod"/>
            </a:pPr>
            <a:r>
              <a:rPr lang="en-GB" dirty="0"/>
              <a:t>Generate your own privacy notice</a:t>
            </a:r>
          </a:p>
          <a:p>
            <a:pPr marL="571500" indent="-571500">
              <a:buFontTx/>
              <a:buChar char="-"/>
            </a:pPr>
            <a:endParaRPr lang="en-GB" dirty="0"/>
          </a:p>
          <a:p>
            <a:pPr marL="571500" indent="-571500">
              <a:buFontTx/>
              <a:buChar char="-"/>
            </a:pPr>
            <a:endParaRPr lang="en-GB" dirty="0"/>
          </a:p>
          <a:p>
            <a:endParaRPr lang="en-GB" dirty="0"/>
          </a:p>
          <a:p>
            <a:endParaRPr lang="en-GB" dirty="0"/>
          </a:p>
        </p:txBody>
      </p:sp>
    </p:spTree>
    <p:extLst>
      <p:ext uri="{BB962C8B-B14F-4D97-AF65-F5344CB8AC3E}">
        <p14:creationId xmlns:p14="http://schemas.microsoft.com/office/powerpoint/2010/main" val="250204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4921F9-8E68-4B28-99F1-F56599580C65}"/>
              </a:ext>
            </a:extLst>
          </p:cNvPr>
          <p:cNvSpPr>
            <a:spLocks noGrp="1"/>
          </p:cNvSpPr>
          <p:nvPr>
            <p:ph type="body" sz="quarter" idx="12"/>
          </p:nvPr>
        </p:nvSpPr>
        <p:spPr>
          <a:xfrm>
            <a:off x="306581" y="459629"/>
            <a:ext cx="14353316" cy="1794387"/>
          </a:xfrm>
        </p:spPr>
        <p:txBody>
          <a:bodyPr>
            <a:normAutofit/>
          </a:bodyPr>
          <a:lstStyle/>
          <a:p>
            <a:r>
              <a:rPr lang="en-GB" dirty="0"/>
              <a:t>If in doubt, give us a shout!</a:t>
            </a:r>
          </a:p>
        </p:txBody>
      </p:sp>
      <p:sp>
        <p:nvSpPr>
          <p:cNvPr id="3" name="Text Placeholder 1">
            <a:extLst>
              <a:ext uri="{FF2B5EF4-FFF2-40B4-BE49-F238E27FC236}">
                <a16:creationId xmlns:a16="http://schemas.microsoft.com/office/drawing/2014/main" id="{C4805FCA-0A2D-B6CD-8437-D5A641B21FAA}"/>
              </a:ext>
            </a:extLst>
          </p:cNvPr>
          <p:cNvSpPr txBox="1">
            <a:spLocks/>
          </p:cNvSpPr>
          <p:nvPr/>
        </p:nvSpPr>
        <p:spPr>
          <a:xfrm>
            <a:off x="862104" y="4072984"/>
            <a:ext cx="16200000" cy="3960000"/>
          </a:xfrm>
          <a:prstGeom prst="rect">
            <a:avLst/>
          </a:prstGeom>
        </p:spPr>
        <p:txBody>
          <a:bodyPr vert="horz" lIns="91440" tIns="45720" rIns="91440" bIns="45720" rtlCol="0" anchor="ctr" anchorCtr="0">
            <a:normAutofit/>
          </a:bodyPr>
          <a:lstStyle>
            <a:lvl1pPr marL="0" indent="0" algn="l" defTabSz="1371600" rtl="0" eaLnBrk="1" latinLnBrk="0" hangingPunct="1">
              <a:lnSpc>
                <a:spcPct val="100000"/>
              </a:lnSpc>
              <a:spcBef>
                <a:spcPts val="1500"/>
              </a:spcBef>
              <a:buFont typeface="Arial" panose="020B0604020202020204" pitchFamily="34" charset="0"/>
              <a:buNone/>
              <a:defRPr sz="8800" kern="1200">
                <a:solidFill>
                  <a:schemeClr val="bg1"/>
                </a:solidFill>
                <a:latin typeface="Georgia" panose="02040502050405020303" pitchFamily="18" charset="0"/>
                <a:ea typeface="Verdana" panose="020B0604030504040204" pitchFamily="34" charset="0"/>
                <a:cs typeface="+mn-cs"/>
              </a:defRPr>
            </a:lvl1pPr>
            <a:lvl2pPr marL="685800" indent="0" algn="l" defTabSz="1371600" rtl="0" eaLnBrk="1" latinLnBrk="0" hangingPunct="1">
              <a:lnSpc>
                <a:spcPct val="100000"/>
              </a:lnSpc>
              <a:spcBef>
                <a:spcPts val="750"/>
              </a:spcBef>
              <a:buFont typeface="Arial" panose="020B0604020202020204" pitchFamily="34" charset="0"/>
              <a:buNone/>
              <a:defRPr sz="3600" kern="1200">
                <a:solidFill>
                  <a:schemeClr val="bg1"/>
                </a:solidFill>
                <a:latin typeface="Georgia" panose="02040502050405020303" pitchFamily="18" charset="0"/>
                <a:ea typeface="Verdana" panose="020B0604030504040204" pitchFamily="34" charset="0"/>
                <a:cs typeface="+mn-cs"/>
              </a:defRPr>
            </a:lvl2pPr>
            <a:lvl3pPr marL="1371600" indent="0" algn="l" defTabSz="1371600" rtl="0" eaLnBrk="1" latinLnBrk="0" hangingPunct="1">
              <a:lnSpc>
                <a:spcPct val="100000"/>
              </a:lnSpc>
              <a:spcBef>
                <a:spcPts val="750"/>
              </a:spcBef>
              <a:buFont typeface="Arial" panose="020B0604020202020204" pitchFamily="34" charset="0"/>
              <a:buNone/>
              <a:defRPr sz="3000" kern="1200">
                <a:solidFill>
                  <a:schemeClr val="bg1"/>
                </a:solidFill>
                <a:latin typeface="Georgia" panose="02040502050405020303" pitchFamily="18" charset="0"/>
                <a:ea typeface="Verdana" panose="020B0604030504040204" pitchFamily="34" charset="0"/>
                <a:cs typeface="+mn-cs"/>
              </a:defRPr>
            </a:lvl3pPr>
            <a:lvl4pPr marL="2057400" indent="0" algn="l" defTabSz="1371600" rtl="0" eaLnBrk="1" latinLnBrk="0" hangingPunct="1">
              <a:lnSpc>
                <a:spcPct val="100000"/>
              </a:lnSpc>
              <a:spcBef>
                <a:spcPts val="750"/>
              </a:spcBef>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4pPr>
            <a:lvl5pPr marL="2743200" indent="0" algn="l" defTabSz="1371600" rtl="0" eaLnBrk="1" latinLnBrk="0" hangingPunct="1">
              <a:lnSpc>
                <a:spcPct val="100000"/>
              </a:lnSpc>
              <a:spcBef>
                <a:spcPts val="750"/>
              </a:spcBef>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20F2F4B9-A350-103F-67BF-07D65BE2C6E7}"/>
              </a:ext>
            </a:extLst>
          </p:cNvPr>
          <p:cNvSpPr txBox="1"/>
          <p:nvPr/>
        </p:nvSpPr>
        <p:spPr>
          <a:xfrm>
            <a:off x="698090" y="2930014"/>
            <a:ext cx="14959544" cy="4247317"/>
          </a:xfrm>
          <a:prstGeom prst="rect">
            <a:avLst/>
          </a:prstGeom>
          <a:noFill/>
        </p:spPr>
        <p:txBody>
          <a:bodyPr wrap="none" rtlCol="0">
            <a:spAutoFit/>
          </a:bodyPr>
          <a:lstStyle/>
          <a:p>
            <a:pPr marL="914400" indent="-914400">
              <a:buAutoNum type="arabicPeriod"/>
            </a:pPr>
            <a:r>
              <a:rPr lang="en-GB" sz="5400" dirty="0">
                <a:solidFill>
                  <a:schemeClr val="bg1"/>
                </a:solidFill>
                <a:latin typeface="Verdana" panose="020B0604030504040204" pitchFamily="34" charset="0"/>
              </a:rPr>
              <a:t>Use our website – it is full of resources!</a:t>
            </a:r>
          </a:p>
          <a:p>
            <a:endParaRPr lang="en-GB" sz="5400" dirty="0">
              <a:solidFill>
                <a:schemeClr val="bg1"/>
              </a:solidFill>
              <a:latin typeface="Verdana" panose="020B0604030504040204" pitchFamily="34" charset="0"/>
            </a:endParaRPr>
          </a:p>
          <a:p>
            <a:r>
              <a:rPr lang="en-GB" sz="5400" dirty="0">
                <a:solidFill>
                  <a:schemeClr val="bg1"/>
                </a:solidFill>
                <a:latin typeface="Verdana" panose="020B0604030504040204" pitchFamily="34" charset="0"/>
              </a:rPr>
              <a:t>2. Call</a:t>
            </a:r>
            <a:r>
              <a:rPr lang="en-GB" sz="5400" b="0" i="0" dirty="0">
                <a:solidFill>
                  <a:schemeClr val="bg1"/>
                </a:solidFill>
                <a:effectLst/>
                <a:latin typeface="Verdana" panose="020B0604030504040204" pitchFamily="34" charset="0"/>
              </a:rPr>
              <a:t> the ICO helpline on 0303 123 1113</a:t>
            </a:r>
          </a:p>
          <a:p>
            <a:endParaRPr lang="en-GB" sz="5400" b="0" i="0" dirty="0">
              <a:solidFill>
                <a:schemeClr val="bg1"/>
              </a:solidFill>
              <a:effectLst/>
              <a:latin typeface="Verdana" panose="020B0604030504040204" pitchFamily="34" charset="0"/>
            </a:endParaRPr>
          </a:p>
          <a:p>
            <a:r>
              <a:rPr lang="en-GB" sz="5400" dirty="0">
                <a:solidFill>
                  <a:schemeClr val="bg1"/>
                </a:solidFill>
                <a:latin typeface="Verdana" panose="020B0604030504040204" pitchFamily="34" charset="0"/>
              </a:rPr>
              <a:t>3. Email scotland@ico.org.uk</a:t>
            </a:r>
            <a:endParaRPr lang="en-GB" sz="5400" dirty="0">
              <a:solidFill>
                <a:schemeClr val="bg1"/>
              </a:solidFill>
            </a:endParaRPr>
          </a:p>
        </p:txBody>
      </p:sp>
    </p:spTree>
    <p:extLst>
      <p:ext uri="{BB962C8B-B14F-4D97-AF65-F5344CB8AC3E}">
        <p14:creationId xmlns:p14="http://schemas.microsoft.com/office/powerpoint/2010/main" val="13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2286000" y="1835297"/>
            <a:ext cx="13489044"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nchor="t">
            <a:spAutoFit/>
          </a:bodyPr>
          <a:lstStyle>
            <a:lvl1pPr algn="l">
              <a:lnSpc>
                <a:spcPct val="110000"/>
              </a:lnSpc>
              <a:defRPr sz="2000">
                <a:solidFill>
                  <a:srgbClr val="54534A"/>
                </a:solidFill>
                <a:latin typeface="Verdana" pitchFamily="34" charset="0"/>
                <a:ea typeface="ＭＳ Ｐゴシック" pitchFamily="34" charset="-128"/>
              </a:defRPr>
            </a:lvl1pPr>
            <a:lvl2pPr marL="742950" indent="-285750" algn="l">
              <a:spcBef>
                <a:spcPct val="20000"/>
              </a:spcBef>
              <a:buChar char="–"/>
              <a:defRPr sz="2400">
                <a:solidFill>
                  <a:srgbClr val="54534A"/>
                </a:solidFill>
                <a:latin typeface="Verdana" pitchFamily="34" charset="0"/>
                <a:ea typeface="ＭＳ Ｐゴシック" pitchFamily="34" charset="-128"/>
              </a:defRPr>
            </a:lvl2pPr>
            <a:lvl3pPr marL="1143000" indent="-228600" algn="l">
              <a:spcBef>
                <a:spcPct val="20000"/>
              </a:spcBef>
              <a:buChar char="•"/>
              <a:defRPr sz="2400">
                <a:solidFill>
                  <a:srgbClr val="54534A"/>
                </a:solidFill>
                <a:latin typeface="Verdana" pitchFamily="34" charset="0"/>
                <a:ea typeface="ＭＳ Ｐゴシック" pitchFamily="34" charset="-128"/>
              </a:defRPr>
            </a:lvl3pPr>
            <a:lvl4pPr marL="1600200" indent="-228600" algn="l">
              <a:spcBef>
                <a:spcPct val="20000"/>
              </a:spcBef>
              <a:buChar char="–"/>
              <a:defRPr>
                <a:solidFill>
                  <a:srgbClr val="54534A"/>
                </a:solidFill>
                <a:latin typeface="Verdana" pitchFamily="34" charset="0"/>
                <a:ea typeface="ＭＳ Ｐゴシック" pitchFamily="34" charset="-128"/>
              </a:defRPr>
            </a:lvl4pPr>
            <a:lvl5pPr marL="2057400" indent="-228600" algn="l">
              <a:spcBef>
                <a:spcPct val="20000"/>
              </a:spcBef>
              <a:buChar char="»"/>
              <a:defRPr>
                <a:solidFill>
                  <a:srgbClr val="54534A"/>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9pPr>
          </a:lstStyle>
          <a:p>
            <a:pPr algn="ctr">
              <a:lnSpc>
                <a:spcPct val="100000"/>
              </a:lnSpc>
              <a:spcAft>
                <a:spcPts val="900"/>
              </a:spcAft>
            </a:pPr>
            <a:r>
              <a:rPr lang="en-GB" altLang="en-US" sz="3000" b="1" u="sng" dirty="0">
                <a:solidFill>
                  <a:schemeClr val="tx1"/>
                </a:solidFill>
                <a:latin typeface="Arial" pitchFamily="34" charset="0"/>
              </a:rPr>
              <a:t>Scotland Office</a:t>
            </a:r>
            <a:r>
              <a:rPr lang="en-GB" altLang="en-US" sz="3000" dirty="0">
                <a:solidFill>
                  <a:schemeClr val="tx1"/>
                </a:solidFill>
                <a:latin typeface="Arial" pitchFamily="34" charset="0"/>
              </a:rPr>
              <a:t>:</a:t>
            </a:r>
          </a:p>
          <a:p>
            <a:pPr algn="ctr"/>
            <a:br>
              <a:rPr lang="en-GB" sz="3000" dirty="0"/>
            </a:br>
            <a:r>
              <a:rPr lang="en-GB" sz="3000" dirty="0">
                <a:solidFill>
                  <a:srgbClr val="000000"/>
                </a:solidFill>
              </a:rPr>
              <a:t>6th floor, </a:t>
            </a:r>
            <a:r>
              <a:rPr lang="en-GB" sz="3000" dirty="0" err="1">
                <a:solidFill>
                  <a:srgbClr val="000000"/>
                </a:solidFill>
              </a:rPr>
              <a:t>Quartermile</a:t>
            </a:r>
            <a:r>
              <a:rPr lang="en-GB" sz="3000" dirty="0">
                <a:solidFill>
                  <a:srgbClr val="000000"/>
                </a:solidFill>
              </a:rPr>
              <a:t> One</a:t>
            </a:r>
            <a:br>
              <a:rPr lang="en-GB" sz="3000" dirty="0"/>
            </a:br>
            <a:r>
              <a:rPr lang="en-GB" sz="3000" dirty="0">
                <a:solidFill>
                  <a:srgbClr val="000000"/>
                </a:solidFill>
              </a:rPr>
              <a:t>15 Lauriston Pl</a:t>
            </a:r>
            <a:br>
              <a:rPr lang="en-GB" sz="3000" dirty="0"/>
            </a:br>
            <a:r>
              <a:rPr lang="en-GB" sz="3000" dirty="0">
                <a:solidFill>
                  <a:srgbClr val="000000"/>
                </a:solidFill>
              </a:rPr>
              <a:t>Edinburgh</a:t>
            </a:r>
            <a:br>
              <a:rPr lang="en-GB" sz="3000" dirty="0"/>
            </a:br>
            <a:r>
              <a:rPr lang="en-GB" sz="3000" dirty="0">
                <a:solidFill>
                  <a:srgbClr val="000000"/>
                </a:solidFill>
              </a:rPr>
              <a:t>EH3 9EP</a:t>
            </a:r>
            <a:endParaRPr lang="en-GB" sz="3000" b="1" dirty="0">
              <a:latin typeface="Segoe UI" panose="020B0502040204020203" pitchFamily="34" charset="0"/>
            </a:endParaRPr>
          </a:p>
          <a:p>
            <a:pPr algn="ctr">
              <a:lnSpc>
                <a:spcPct val="100000"/>
              </a:lnSpc>
              <a:spcAft>
                <a:spcPts val="900"/>
              </a:spcAft>
            </a:pPr>
            <a:r>
              <a:rPr lang="en-GB" altLang="en-US" sz="3000" dirty="0">
                <a:solidFill>
                  <a:schemeClr val="tx1"/>
                </a:solidFill>
                <a:latin typeface="Arial" pitchFamily="34" charset="0"/>
              </a:rPr>
              <a:t>T: 0303 123 1115 E:</a:t>
            </a:r>
            <a:r>
              <a:rPr lang="en-GB" altLang="en-US" sz="3000" b="1" dirty="0">
                <a:solidFill>
                  <a:schemeClr val="tx1"/>
                </a:solidFill>
                <a:latin typeface="Arial" pitchFamily="34" charset="0"/>
              </a:rPr>
              <a:t> </a:t>
            </a:r>
            <a:r>
              <a:rPr lang="en-GB" altLang="en-US" sz="3000" dirty="0">
                <a:solidFill>
                  <a:srgbClr val="26BCD7"/>
                </a:solidFill>
              </a:rPr>
              <a:t>scotland@ico.org.uk </a:t>
            </a:r>
          </a:p>
          <a:p>
            <a:pPr algn="ctr" eaLnBrk="1" hangingPunct="1">
              <a:lnSpc>
                <a:spcPct val="100000"/>
              </a:lnSpc>
            </a:pPr>
            <a:endParaRPr lang="en-GB" altLang="en-US" sz="3000" dirty="0">
              <a:solidFill>
                <a:srgbClr val="26BCD7"/>
              </a:solidFill>
            </a:endParaRPr>
          </a:p>
          <a:p>
            <a:pPr algn="ctr" eaLnBrk="1" hangingPunct="1">
              <a:lnSpc>
                <a:spcPct val="100000"/>
              </a:lnSpc>
            </a:pPr>
            <a:endParaRPr lang="en-GB" altLang="en-US" sz="3000" dirty="0">
              <a:solidFill>
                <a:srgbClr val="26BCD7"/>
              </a:solidFill>
            </a:endParaRPr>
          </a:p>
          <a:p>
            <a:pPr algn="ctr" eaLnBrk="1" hangingPunct="1">
              <a:lnSpc>
                <a:spcPct val="100000"/>
              </a:lnSpc>
            </a:pPr>
            <a:r>
              <a:rPr lang="en-GB" altLang="en-US" sz="3000" dirty="0">
                <a:solidFill>
                  <a:schemeClr val="tx1"/>
                </a:solidFill>
              </a:rPr>
              <a:t>Subscribe to our e-newsletter at </a:t>
            </a:r>
            <a:r>
              <a:rPr lang="en-GB" altLang="en-US" sz="3000" dirty="0">
                <a:solidFill>
                  <a:srgbClr val="26BCD7"/>
                </a:solidFill>
              </a:rPr>
              <a:t>www.ico.org.uk </a:t>
            </a:r>
            <a:r>
              <a:rPr lang="en-GB" altLang="en-US" sz="3000" dirty="0">
                <a:solidFill>
                  <a:schemeClr val="tx1"/>
                </a:solidFill>
              </a:rPr>
              <a:t>or find us on…</a:t>
            </a:r>
          </a:p>
        </p:txBody>
      </p:sp>
      <p:sp>
        <p:nvSpPr>
          <p:cNvPr id="21507" name="Rectangle 3"/>
          <p:cNvSpPr>
            <a:spLocks noGrp="1" noChangeArrowheads="1"/>
          </p:cNvSpPr>
          <p:nvPr>
            <p:ph type="body" idx="1"/>
          </p:nvPr>
        </p:nvSpPr>
        <p:spPr>
          <a:xfrm>
            <a:off x="15108533" y="8566674"/>
            <a:ext cx="2807493" cy="864393"/>
          </a:xfrm>
        </p:spPr>
        <p:txBody>
          <a:bodyPr>
            <a:normAutofit/>
          </a:bodyPr>
          <a:lstStyle/>
          <a:p>
            <a:pPr marL="0" indent="0" eaLnBrk="1" hangingPunct="1">
              <a:buNone/>
            </a:pPr>
            <a:r>
              <a:rPr lang="en-GB" altLang="en-US" dirty="0">
                <a:solidFill>
                  <a:srgbClr val="26BCD7"/>
                </a:solidFill>
              </a:rPr>
              <a:t>@iconews</a:t>
            </a:r>
          </a:p>
          <a:p>
            <a:pPr eaLnBrk="1" hangingPunct="1"/>
            <a:endParaRPr lang="en-GB" altLang="en-US" dirty="0">
              <a:solidFill>
                <a:srgbClr val="26BCD7"/>
              </a:solidFill>
            </a:endParaRPr>
          </a:p>
        </p:txBody>
      </p:sp>
      <p:sp>
        <p:nvSpPr>
          <p:cNvPr id="21508" name="Text Box 4"/>
          <p:cNvSpPr txBox="1">
            <a:spLocks noChangeArrowheads="1"/>
          </p:cNvSpPr>
          <p:nvPr/>
        </p:nvSpPr>
        <p:spPr bwMode="auto">
          <a:xfrm>
            <a:off x="2286000" y="240977"/>
            <a:ext cx="13716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lnSpc>
                <a:spcPct val="110000"/>
              </a:lnSpc>
              <a:defRPr sz="2000">
                <a:solidFill>
                  <a:srgbClr val="54534A"/>
                </a:solidFill>
                <a:latin typeface="Verdana" pitchFamily="34" charset="0"/>
                <a:ea typeface="ＭＳ Ｐゴシック" pitchFamily="34" charset="-128"/>
              </a:defRPr>
            </a:lvl1pPr>
            <a:lvl2pPr marL="742950" indent="-285750" algn="l">
              <a:spcBef>
                <a:spcPct val="20000"/>
              </a:spcBef>
              <a:buChar char="–"/>
              <a:defRPr sz="2400">
                <a:solidFill>
                  <a:srgbClr val="54534A"/>
                </a:solidFill>
                <a:latin typeface="Verdana" pitchFamily="34" charset="0"/>
                <a:ea typeface="ＭＳ Ｐゴシック" pitchFamily="34" charset="-128"/>
              </a:defRPr>
            </a:lvl2pPr>
            <a:lvl3pPr marL="1143000" indent="-228600" algn="l">
              <a:spcBef>
                <a:spcPct val="20000"/>
              </a:spcBef>
              <a:buChar char="•"/>
              <a:defRPr sz="2400">
                <a:solidFill>
                  <a:srgbClr val="54534A"/>
                </a:solidFill>
                <a:latin typeface="Verdana" pitchFamily="34" charset="0"/>
                <a:ea typeface="ＭＳ Ｐゴシック" pitchFamily="34" charset="-128"/>
              </a:defRPr>
            </a:lvl3pPr>
            <a:lvl4pPr marL="1600200" indent="-228600" algn="l">
              <a:spcBef>
                <a:spcPct val="20000"/>
              </a:spcBef>
              <a:buChar char="–"/>
              <a:defRPr>
                <a:solidFill>
                  <a:srgbClr val="54534A"/>
                </a:solidFill>
                <a:latin typeface="Verdana" pitchFamily="34" charset="0"/>
                <a:ea typeface="ＭＳ Ｐゴシック" pitchFamily="34" charset="-128"/>
              </a:defRPr>
            </a:lvl4pPr>
            <a:lvl5pPr marL="2057400" indent="-228600" algn="l">
              <a:spcBef>
                <a:spcPct val="20000"/>
              </a:spcBef>
              <a:buChar char="»"/>
              <a:defRPr>
                <a:solidFill>
                  <a:srgbClr val="54534A"/>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9pPr>
          </a:lstStyle>
          <a:p>
            <a:pPr algn="ctr" eaLnBrk="1" hangingPunct="1">
              <a:lnSpc>
                <a:spcPct val="100000"/>
              </a:lnSpc>
              <a:spcBef>
                <a:spcPct val="50000"/>
              </a:spcBef>
            </a:pPr>
            <a:r>
              <a:rPr lang="en-GB" altLang="en-US" sz="6600">
                <a:solidFill>
                  <a:srgbClr val="26BCD7"/>
                </a:solidFill>
                <a:latin typeface="Georgia" pitchFamily="18" charset="0"/>
              </a:rPr>
              <a:t>Keep in touch</a:t>
            </a:r>
          </a:p>
        </p:txBody>
      </p:sp>
      <p:pic>
        <p:nvPicPr>
          <p:cNvPr id="21509" name="Picture 7" descr="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718" y="7880748"/>
            <a:ext cx="2547938" cy="180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LinkedIn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2995" y="8274845"/>
            <a:ext cx="31337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child.indigo.local\profiles\desktop\covellj\Desktop\Various images and designs\fb twitter logos\twitter_newbird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2154" y="6756221"/>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child.indigo.local\profiles\desktop\covellj\Desktop\Various images and designs\facebook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0414" y="7215802"/>
            <a:ext cx="10810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3"/>
          <p:cNvSpPr txBox="1">
            <a:spLocks noChangeArrowheads="1"/>
          </p:cNvSpPr>
          <p:nvPr/>
        </p:nvSpPr>
        <p:spPr bwMode="auto">
          <a:xfrm>
            <a:off x="633988" y="8460582"/>
            <a:ext cx="2162175" cy="86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lnSpc>
                <a:spcPct val="110000"/>
              </a:lnSpc>
              <a:defRPr sz="2000">
                <a:solidFill>
                  <a:srgbClr val="54534A"/>
                </a:solidFill>
                <a:latin typeface="Verdana" pitchFamily="34" charset="0"/>
                <a:ea typeface="ＭＳ Ｐゴシック" pitchFamily="34" charset="-128"/>
              </a:defRPr>
            </a:lvl1pPr>
            <a:lvl2pPr marL="742950" indent="-285750" algn="l">
              <a:spcBef>
                <a:spcPct val="20000"/>
              </a:spcBef>
              <a:buChar char="–"/>
              <a:defRPr sz="2400">
                <a:solidFill>
                  <a:srgbClr val="54534A"/>
                </a:solidFill>
                <a:latin typeface="Verdana" pitchFamily="34" charset="0"/>
                <a:ea typeface="ＭＳ Ｐゴシック" pitchFamily="34" charset="-128"/>
              </a:defRPr>
            </a:lvl2pPr>
            <a:lvl3pPr marL="1143000" indent="-228600" algn="l">
              <a:spcBef>
                <a:spcPct val="20000"/>
              </a:spcBef>
              <a:buChar char="•"/>
              <a:defRPr sz="2400">
                <a:solidFill>
                  <a:srgbClr val="54534A"/>
                </a:solidFill>
                <a:latin typeface="Verdana" pitchFamily="34" charset="0"/>
                <a:ea typeface="ＭＳ Ｐゴシック" pitchFamily="34" charset="-128"/>
              </a:defRPr>
            </a:lvl3pPr>
            <a:lvl4pPr marL="1600200" indent="-228600" algn="l">
              <a:spcBef>
                <a:spcPct val="20000"/>
              </a:spcBef>
              <a:buChar char="–"/>
              <a:defRPr>
                <a:solidFill>
                  <a:srgbClr val="54534A"/>
                </a:solidFill>
                <a:latin typeface="Verdana" pitchFamily="34" charset="0"/>
                <a:ea typeface="ＭＳ Ｐゴシック" pitchFamily="34" charset="-128"/>
              </a:defRPr>
            </a:lvl4pPr>
            <a:lvl5pPr marL="2057400" indent="-228600" algn="l">
              <a:spcBef>
                <a:spcPct val="20000"/>
              </a:spcBef>
              <a:buChar char="»"/>
              <a:defRPr>
                <a:solidFill>
                  <a:srgbClr val="54534A"/>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a:solidFill>
                  <a:srgbClr val="54534A"/>
                </a:solidFill>
                <a:latin typeface="Verdana" pitchFamily="34" charset="0"/>
                <a:ea typeface="ＭＳ Ｐゴシック" pitchFamily="34" charset="-128"/>
              </a:defRPr>
            </a:lvl9pPr>
          </a:lstStyle>
          <a:p>
            <a:pPr algn="r" eaLnBrk="1" hangingPunct="1"/>
            <a:r>
              <a:rPr lang="en-GB" altLang="en-US" sz="3000" dirty="0">
                <a:solidFill>
                  <a:srgbClr val="003768"/>
                </a:solidFill>
              </a:rPr>
              <a:t>/</a:t>
            </a:r>
            <a:r>
              <a:rPr lang="en-GB" altLang="en-US" sz="3000" dirty="0" err="1">
                <a:solidFill>
                  <a:srgbClr val="003768"/>
                </a:solidFill>
              </a:rPr>
              <a:t>iconews</a:t>
            </a:r>
            <a:endParaRPr lang="en-GB" altLang="en-US" sz="3000" dirty="0">
              <a:solidFill>
                <a:srgbClr val="003768"/>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840260-19BC-4559-9E5B-E66C62D0D1AA}"/>
              </a:ext>
            </a:extLst>
          </p:cNvPr>
          <p:cNvSpPr>
            <a:spLocks noGrp="1"/>
          </p:cNvSpPr>
          <p:nvPr>
            <p:ph type="body" sz="quarter" idx="13"/>
          </p:nvPr>
        </p:nvSpPr>
        <p:spPr>
          <a:xfrm>
            <a:off x="275373" y="513427"/>
            <a:ext cx="14818853" cy="2554545"/>
          </a:xfrm>
        </p:spPr>
        <p:txBody>
          <a:bodyPr/>
          <a:lstStyle/>
          <a:p>
            <a:r>
              <a:rPr lang="en-GB" dirty="0"/>
              <a:t>Firstly, let’s hear from some of you:</a:t>
            </a:r>
          </a:p>
        </p:txBody>
      </p:sp>
      <p:sp>
        <p:nvSpPr>
          <p:cNvPr id="9" name="Text Placeholder 1">
            <a:extLst>
              <a:ext uri="{FF2B5EF4-FFF2-40B4-BE49-F238E27FC236}">
                <a16:creationId xmlns:a16="http://schemas.microsoft.com/office/drawing/2014/main" id="{775C1B9C-762D-2672-6D8E-26E1665DBB6F}"/>
              </a:ext>
            </a:extLst>
          </p:cNvPr>
          <p:cNvSpPr txBox="1">
            <a:spLocks/>
          </p:cNvSpPr>
          <p:nvPr/>
        </p:nvSpPr>
        <p:spPr>
          <a:xfrm>
            <a:off x="924729" y="3825168"/>
            <a:ext cx="17018714" cy="1762021"/>
          </a:xfrm>
          <a:prstGeom prst="rect">
            <a:avLst/>
          </a:prstGeom>
        </p:spPr>
        <p:txBody>
          <a:bodyPr vert="horz" wrap="square" lIns="91440" tIns="45720" rIns="91440" bIns="45720" rtlCol="0" anchor="ctr">
            <a:spAutoFit/>
          </a:bodyPr>
          <a:lstStyle>
            <a:lvl1pPr marL="0" indent="0" algn="l" defTabSz="1371600" rtl="0" eaLnBrk="1" latinLnBrk="0" hangingPunct="1">
              <a:lnSpc>
                <a:spcPct val="100000"/>
              </a:lnSpc>
              <a:spcBef>
                <a:spcPts val="1500"/>
              </a:spcBef>
              <a:buFont typeface="Arial" panose="020B0604020202020204" pitchFamily="34" charset="0"/>
              <a:buNone/>
              <a:defRPr sz="8000" kern="1200">
                <a:solidFill>
                  <a:srgbClr val="003768"/>
                </a:solidFill>
                <a:latin typeface="Georgia" panose="02040502050405020303" pitchFamily="18" charset="0"/>
                <a:ea typeface="Verdana" panose="020B0604030504040204" pitchFamily="34" charset="0"/>
                <a:cs typeface="+mn-cs"/>
              </a:defRPr>
            </a:lvl1pPr>
            <a:lvl2pPr marL="685800" indent="0" algn="l" defTabSz="1371600" rtl="0" eaLnBrk="1" latinLnBrk="0" hangingPunct="1">
              <a:lnSpc>
                <a:spcPct val="100000"/>
              </a:lnSpc>
              <a:spcBef>
                <a:spcPts val="750"/>
              </a:spcBef>
              <a:buFont typeface="Arial" panose="020B0604020202020204" pitchFamily="34" charset="0"/>
              <a:buNone/>
              <a:defRPr sz="3600" kern="1200">
                <a:solidFill>
                  <a:schemeClr val="bg1"/>
                </a:solidFill>
                <a:latin typeface="Georgia" panose="02040502050405020303" pitchFamily="18" charset="0"/>
                <a:ea typeface="Verdana" panose="020B0604030504040204" pitchFamily="34" charset="0"/>
                <a:cs typeface="+mn-cs"/>
              </a:defRPr>
            </a:lvl2pPr>
            <a:lvl3pPr marL="1371600" indent="0" algn="l" defTabSz="1371600" rtl="0" eaLnBrk="1" latinLnBrk="0" hangingPunct="1">
              <a:lnSpc>
                <a:spcPct val="100000"/>
              </a:lnSpc>
              <a:spcBef>
                <a:spcPts val="750"/>
              </a:spcBef>
              <a:buFont typeface="Arial" panose="020B0604020202020204" pitchFamily="34" charset="0"/>
              <a:buNone/>
              <a:defRPr sz="3000" kern="1200">
                <a:solidFill>
                  <a:schemeClr val="bg1"/>
                </a:solidFill>
                <a:latin typeface="Georgia" panose="02040502050405020303" pitchFamily="18" charset="0"/>
                <a:ea typeface="Verdana" panose="020B0604030504040204" pitchFamily="34" charset="0"/>
                <a:cs typeface="+mn-cs"/>
              </a:defRPr>
            </a:lvl3pPr>
            <a:lvl4pPr marL="2057400" indent="0" algn="l" defTabSz="1371600" rtl="0" eaLnBrk="1" latinLnBrk="0" hangingPunct="1">
              <a:lnSpc>
                <a:spcPct val="100000"/>
              </a:lnSpc>
              <a:spcBef>
                <a:spcPts val="750"/>
              </a:spcBef>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4pPr>
            <a:lvl5pPr marL="2743200" indent="0" algn="l" defTabSz="1371600" rtl="0" eaLnBrk="1" latinLnBrk="0" hangingPunct="1">
              <a:lnSpc>
                <a:spcPct val="100000"/>
              </a:lnSpc>
              <a:spcBef>
                <a:spcPts val="750"/>
              </a:spcBef>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lang="en-GB" sz="4800" dirty="0"/>
          </a:p>
          <a:p>
            <a:endParaRPr lang="en-GB" sz="4800" dirty="0"/>
          </a:p>
        </p:txBody>
      </p:sp>
      <p:sp>
        <p:nvSpPr>
          <p:cNvPr id="10" name="Text Placeholder 1">
            <a:extLst>
              <a:ext uri="{FF2B5EF4-FFF2-40B4-BE49-F238E27FC236}">
                <a16:creationId xmlns:a16="http://schemas.microsoft.com/office/drawing/2014/main" id="{C194EB74-A496-65A2-10B8-561FD038E08A}"/>
              </a:ext>
            </a:extLst>
          </p:cNvPr>
          <p:cNvSpPr txBox="1">
            <a:spLocks/>
          </p:cNvSpPr>
          <p:nvPr/>
        </p:nvSpPr>
        <p:spPr>
          <a:xfrm>
            <a:off x="1384972" y="3996651"/>
            <a:ext cx="14818853" cy="2939266"/>
          </a:xfrm>
          <a:prstGeom prst="rect">
            <a:avLst/>
          </a:prstGeom>
        </p:spPr>
        <p:txBody>
          <a:bodyPr vert="horz" lIns="91440" tIns="45720" rIns="91440" bIns="45720" rtlCol="0" anchor="ctr">
            <a:spAutoFit/>
          </a:bodyPr>
          <a:lstStyle>
            <a:lvl1pPr marL="0" indent="0" algn="l" defTabSz="1371600" rtl="0" eaLnBrk="1" latinLnBrk="0" hangingPunct="1">
              <a:lnSpc>
                <a:spcPct val="100000"/>
              </a:lnSpc>
              <a:spcBef>
                <a:spcPts val="1500"/>
              </a:spcBef>
              <a:buFont typeface="Arial" panose="020B0604020202020204" pitchFamily="34" charset="0"/>
              <a:buNone/>
              <a:defRPr sz="8000" kern="1200">
                <a:solidFill>
                  <a:srgbClr val="003768"/>
                </a:solidFill>
                <a:latin typeface="Georgia" panose="02040502050405020303" pitchFamily="18" charset="0"/>
                <a:ea typeface="Verdana" panose="020B0604030504040204" pitchFamily="34" charset="0"/>
                <a:cs typeface="+mn-cs"/>
              </a:defRPr>
            </a:lvl1pPr>
            <a:lvl2pPr marL="685800" indent="0" algn="l" defTabSz="1371600" rtl="0" eaLnBrk="1" latinLnBrk="0" hangingPunct="1">
              <a:lnSpc>
                <a:spcPct val="100000"/>
              </a:lnSpc>
              <a:spcBef>
                <a:spcPts val="750"/>
              </a:spcBef>
              <a:buFont typeface="Arial" panose="020B0604020202020204" pitchFamily="34" charset="0"/>
              <a:buNone/>
              <a:defRPr sz="3600" kern="1200">
                <a:solidFill>
                  <a:schemeClr val="bg1"/>
                </a:solidFill>
                <a:latin typeface="Georgia" panose="02040502050405020303" pitchFamily="18" charset="0"/>
                <a:ea typeface="Verdana" panose="020B0604030504040204" pitchFamily="34" charset="0"/>
                <a:cs typeface="+mn-cs"/>
              </a:defRPr>
            </a:lvl2pPr>
            <a:lvl3pPr marL="1371600" indent="0" algn="l" defTabSz="1371600" rtl="0" eaLnBrk="1" latinLnBrk="0" hangingPunct="1">
              <a:lnSpc>
                <a:spcPct val="100000"/>
              </a:lnSpc>
              <a:spcBef>
                <a:spcPts val="750"/>
              </a:spcBef>
              <a:buFont typeface="Arial" panose="020B0604020202020204" pitchFamily="34" charset="0"/>
              <a:buNone/>
              <a:defRPr sz="3000" kern="1200">
                <a:solidFill>
                  <a:schemeClr val="bg1"/>
                </a:solidFill>
                <a:latin typeface="Georgia" panose="02040502050405020303" pitchFamily="18" charset="0"/>
                <a:ea typeface="Verdana" panose="020B0604030504040204" pitchFamily="34" charset="0"/>
                <a:cs typeface="+mn-cs"/>
              </a:defRPr>
            </a:lvl3pPr>
            <a:lvl4pPr marL="2057400" indent="0" algn="l" defTabSz="1371600" rtl="0" eaLnBrk="1" latinLnBrk="0" hangingPunct="1">
              <a:lnSpc>
                <a:spcPct val="100000"/>
              </a:lnSpc>
              <a:spcBef>
                <a:spcPts val="750"/>
              </a:spcBef>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4pPr>
            <a:lvl5pPr marL="2743200" indent="0" algn="l" defTabSz="1371600" rtl="0" eaLnBrk="1" latinLnBrk="0" hangingPunct="1">
              <a:lnSpc>
                <a:spcPct val="100000"/>
              </a:lnSpc>
              <a:spcBef>
                <a:spcPts val="750"/>
              </a:spcBef>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1143000" indent="-1143000">
              <a:buFontTx/>
              <a:buChar char="-"/>
            </a:pPr>
            <a:r>
              <a:rPr lang="en-GB" sz="4000" dirty="0"/>
              <a:t>Name, role, organisation</a:t>
            </a:r>
          </a:p>
          <a:p>
            <a:pPr marL="1143000" indent="-1143000">
              <a:buFontTx/>
              <a:buChar char="-"/>
            </a:pPr>
            <a:r>
              <a:rPr lang="en-GB" sz="4000" dirty="0"/>
              <a:t>What kind of individuals do you support/work with?</a:t>
            </a:r>
          </a:p>
          <a:p>
            <a:pPr marL="1143000" indent="-1143000">
              <a:buFontTx/>
              <a:buChar char="-"/>
            </a:pPr>
            <a:r>
              <a:rPr lang="en-GB" sz="4000" dirty="0"/>
              <a:t>A </a:t>
            </a:r>
            <a:r>
              <a:rPr lang="en-GB" sz="4000"/>
              <a:t>few words, </a:t>
            </a:r>
            <a:r>
              <a:rPr lang="en-GB" sz="4000" dirty="0"/>
              <a:t>or </a:t>
            </a:r>
            <a:r>
              <a:rPr lang="en-GB" sz="4000"/>
              <a:t>one word, about </a:t>
            </a:r>
            <a:r>
              <a:rPr lang="en-GB" sz="4000" dirty="0"/>
              <a:t>data protection and your organisation</a:t>
            </a:r>
          </a:p>
        </p:txBody>
      </p:sp>
    </p:spTree>
    <p:extLst>
      <p:ext uri="{BB962C8B-B14F-4D97-AF65-F5344CB8AC3E}">
        <p14:creationId xmlns:p14="http://schemas.microsoft.com/office/powerpoint/2010/main" val="325741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A36CD0-540B-8057-6B7A-A9BE43E6AACE}"/>
              </a:ext>
            </a:extLst>
          </p:cNvPr>
          <p:cNvSpPr txBox="1"/>
          <p:nvPr/>
        </p:nvSpPr>
        <p:spPr>
          <a:xfrm>
            <a:off x="1044000" y="420830"/>
            <a:ext cx="16200000" cy="1800000"/>
          </a:xfrm>
          <a:prstGeom prst="rect">
            <a:avLst/>
          </a:prstGeom>
        </p:spPr>
        <p:txBody>
          <a:bodyPr vert="horz" lIns="91440" tIns="45720" rIns="91440" bIns="45720" rtlCol="0" anchor="t">
            <a:normAutofit/>
          </a:bodyPr>
          <a:lstStyle/>
          <a:p>
            <a:pPr defTabSz="1371600">
              <a:spcBef>
                <a:spcPts val="600"/>
              </a:spcBef>
            </a:pPr>
            <a:r>
              <a:rPr lang="en-US" sz="6000">
                <a:solidFill>
                  <a:srgbClr val="003768"/>
                </a:solidFill>
                <a:latin typeface="Georgia" panose="02040502050405020303" pitchFamily="18" charset="0"/>
                <a:ea typeface="Verdana" panose="020B0604030504040204" pitchFamily="34" charset="0"/>
              </a:rPr>
              <a:t>Today we’re going to talk about:</a:t>
            </a:r>
          </a:p>
        </p:txBody>
      </p:sp>
      <p:sp>
        <p:nvSpPr>
          <p:cNvPr id="3" name="Text Placeholder 2">
            <a:extLst>
              <a:ext uri="{FF2B5EF4-FFF2-40B4-BE49-F238E27FC236}">
                <a16:creationId xmlns:a16="http://schemas.microsoft.com/office/drawing/2014/main" id="{9349D022-79A7-49C0-A494-D3CC5B7A6338}"/>
              </a:ext>
            </a:extLst>
          </p:cNvPr>
          <p:cNvSpPr>
            <a:spLocks noGrp="1"/>
          </p:cNvSpPr>
          <p:nvPr>
            <p:ph type="body" sz="quarter" idx="11"/>
          </p:nvPr>
        </p:nvSpPr>
        <p:spPr>
          <a:xfrm>
            <a:off x="1044000" y="2880000"/>
            <a:ext cx="11160000" cy="6840000"/>
          </a:xfrm>
        </p:spPr>
        <p:txBody>
          <a:bodyPr vert="horz" lIns="91440" tIns="45720" rIns="91440" bIns="45720" rtlCol="0" anchor="t" anchorCtr="0">
            <a:normAutofit/>
          </a:bodyPr>
          <a:lstStyle/>
          <a:p>
            <a:pPr marL="514350" indent="-514350">
              <a:buFont typeface="+mj-lt"/>
              <a:buAutoNum type="arabicPeriod"/>
            </a:pPr>
            <a:r>
              <a:rPr lang="en-GB" dirty="0"/>
              <a:t>Introduction to the ICO – who we are and what we do</a:t>
            </a:r>
            <a:endParaRPr lang="en-US" dirty="0"/>
          </a:p>
          <a:p>
            <a:pPr marL="514350" indent="-514350">
              <a:buFont typeface="+mj-lt"/>
              <a:buAutoNum type="arabicPeriod"/>
            </a:pPr>
            <a:r>
              <a:rPr lang="en-GB" dirty="0"/>
              <a:t>Key definitions (controller, processor, personal data)</a:t>
            </a:r>
          </a:p>
          <a:p>
            <a:pPr marL="514350" indent="-514350">
              <a:buFont typeface="+mj-lt"/>
              <a:buAutoNum type="arabicPeriod"/>
            </a:pPr>
            <a:r>
              <a:rPr lang="en-GB" dirty="0"/>
              <a:t>Principles</a:t>
            </a:r>
          </a:p>
          <a:p>
            <a:pPr marL="514350" indent="-514350">
              <a:buFont typeface="+mj-lt"/>
              <a:buAutoNum type="arabicPeriod"/>
            </a:pPr>
            <a:r>
              <a:rPr lang="en-GB" dirty="0"/>
              <a:t>Lawful bases</a:t>
            </a:r>
          </a:p>
          <a:p>
            <a:pPr marL="514350" indent="-514350">
              <a:buFont typeface="+mj-lt"/>
              <a:buAutoNum type="arabicPeriod"/>
            </a:pPr>
            <a:r>
              <a:rPr lang="en-GB" dirty="0"/>
              <a:t>Personal data breach</a:t>
            </a:r>
          </a:p>
          <a:p>
            <a:pPr marL="514350" indent="-514350">
              <a:buFont typeface="+mj-lt"/>
              <a:buAutoNum type="arabicPeriod"/>
            </a:pPr>
            <a:r>
              <a:rPr lang="en-GB" dirty="0"/>
              <a:t>Individual’s information rights</a:t>
            </a:r>
          </a:p>
          <a:p>
            <a:pPr marL="514350" indent="-514350">
              <a:buFont typeface="+mj-lt"/>
              <a:buAutoNum type="arabicPeriod"/>
            </a:pPr>
            <a:r>
              <a:rPr lang="en-GB" dirty="0"/>
              <a:t>Data sharing</a:t>
            </a:r>
          </a:p>
          <a:p>
            <a:pPr marL="514350" indent="-514350">
              <a:buFont typeface="+mj-lt"/>
              <a:buAutoNum type="arabicPeriod"/>
            </a:pPr>
            <a:r>
              <a:rPr lang="en-GB" dirty="0"/>
              <a:t>ICO and SCVO resources </a:t>
            </a:r>
          </a:p>
        </p:txBody>
      </p:sp>
      <p:pic>
        <p:nvPicPr>
          <p:cNvPr id="15" name="Picture Placeholder 14">
            <a:extLst>
              <a:ext uri="{FF2B5EF4-FFF2-40B4-BE49-F238E27FC236}">
                <a16:creationId xmlns:a16="http://schemas.microsoft.com/office/drawing/2014/main" id="{01EF17F2-A9E4-05AD-A561-5A80FA578E11}"/>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rcRect t="1963" b="1963"/>
          <a:stretch>
            <a:fillRect/>
          </a:stretch>
        </p:blipFill>
        <p:spPr>
          <a:xfrm>
            <a:off x="11124545" y="3347499"/>
            <a:ext cx="6706254" cy="6706254"/>
          </a:xfrm>
        </p:spPr>
      </p:pic>
    </p:spTree>
    <p:extLst>
      <p:ext uri="{BB962C8B-B14F-4D97-AF65-F5344CB8AC3E}">
        <p14:creationId xmlns:p14="http://schemas.microsoft.com/office/powerpoint/2010/main" val="119496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840260-19BC-4559-9E5B-E66C62D0D1AA}"/>
              </a:ext>
            </a:extLst>
          </p:cNvPr>
          <p:cNvSpPr>
            <a:spLocks noGrp="1"/>
          </p:cNvSpPr>
          <p:nvPr>
            <p:ph type="body" sz="quarter" idx="13"/>
          </p:nvPr>
        </p:nvSpPr>
        <p:spPr>
          <a:xfrm>
            <a:off x="414522" y="4456979"/>
            <a:ext cx="5469443" cy="1107996"/>
          </a:xfrm>
        </p:spPr>
        <p:txBody>
          <a:bodyPr/>
          <a:lstStyle/>
          <a:p>
            <a:r>
              <a:rPr lang="en-GB" sz="6600" dirty="0"/>
              <a:t>Processor</a:t>
            </a:r>
          </a:p>
        </p:txBody>
      </p:sp>
      <p:sp>
        <p:nvSpPr>
          <p:cNvPr id="4" name="Text Placeholder 1">
            <a:extLst>
              <a:ext uri="{FF2B5EF4-FFF2-40B4-BE49-F238E27FC236}">
                <a16:creationId xmlns:a16="http://schemas.microsoft.com/office/drawing/2014/main" id="{C5529823-952B-09B6-FCA8-954B40378CC9}"/>
              </a:ext>
            </a:extLst>
          </p:cNvPr>
          <p:cNvSpPr txBox="1">
            <a:spLocks/>
          </p:cNvSpPr>
          <p:nvPr/>
        </p:nvSpPr>
        <p:spPr>
          <a:xfrm>
            <a:off x="414522" y="6670091"/>
            <a:ext cx="6542869" cy="1107996"/>
          </a:xfrm>
          <a:prstGeom prst="rect">
            <a:avLst/>
          </a:prstGeom>
        </p:spPr>
        <p:txBody>
          <a:bodyPr vert="horz" wrap="square" lIns="91440" tIns="45720" rIns="91440" bIns="45720" rtlCol="0" anchor="ctr">
            <a:spAutoFit/>
          </a:bodyPr>
          <a:lstStyle>
            <a:lvl1pPr marL="0" indent="0" algn="l" defTabSz="1371600" rtl="0" eaLnBrk="1" latinLnBrk="0" hangingPunct="1">
              <a:lnSpc>
                <a:spcPct val="100000"/>
              </a:lnSpc>
              <a:spcBef>
                <a:spcPts val="1500"/>
              </a:spcBef>
              <a:buClr>
                <a:srgbClr val="26BCD7"/>
              </a:buClr>
              <a:buFont typeface="Arial" panose="020B0604020202020204" pitchFamily="34" charset="0"/>
              <a:buNone/>
              <a:defRPr sz="8000" kern="1200">
                <a:solidFill>
                  <a:schemeClr val="bg1"/>
                </a:solidFill>
                <a:latin typeface="Georgia" panose="02040502050405020303" pitchFamily="18" charset="0"/>
                <a:ea typeface="Verdana" panose="020B0604030504040204" pitchFamily="34" charset="0"/>
                <a:cs typeface="+mn-cs"/>
              </a:defRPr>
            </a:lvl1pPr>
            <a:lvl2pPr marL="685800" indent="0" algn="l" defTabSz="1371600" rtl="0" eaLnBrk="1" latinLnBrk="0" hangingPunct="1">
              <a:lnSpc>
                <a:spcPct val="100000"/>
              </a:lnSpc>
              <a:spcBef>
                <a:spcPts val="750"/>
              </a:spcBef>
              <a:buClr>
                <a:srgbClr val="26BCD7"/>
              </a:buClr>
              <a:buFont typeface="Arial" panose="020B0604020202020204" pitchFamily="34" charset="0"/>
              <a:buNone/>
              <a:defRPr sz="3600" kern="1200">
                <a:solidFill>
                  <a:schemeClr val="bg1"/>
                </a:solidFill>
                <a:latin typeface="Georgia" panose="02040502050405020303" pitchFamily="18" charset="0"/>
                <a:ea typeface="Verdana" panose="020B0604030504040204" pitchFamily="34" charset="0"/>
                <a:cs typeface="+mn-cs"/>
              </a:defRPr>
            </a:lvl2pPr>
            <a:lvl3pPr marL="1371600" indent="0" algn="l" defTabSz="1371600" rtl="0" eaLnBrk="1" latinLnBrk="0" hangingPunct="1">
              <a:lnSpc>
                <a:spcPct val="100000"/>
              </a:lnSpc>
              <a:spcBef>
                <a:spcPts val="750"/>
              </a:spcBef>
              <a:buClr>
                <a:srgbClr val="26BCD7"/>
              </a:buClr>
              <a:buFont typeface="Arial" panose="020B0604020202020204" pitchFamily="34" charset="0"/>
              <a:buNone/>
              <a:defRPr sz="3000" kern="1200">
                <a:solidFill>
                  <a:schemeClr val="bg1"/>
                </a:solidFill>
                <a:latin typeface="Georgia" panose="02040502050405020303" pitchFamily="18" charset="0"/>
                <a:ea typeface="Verdana" panose="020B0604030504040204" pitchFamily="34" charset="0"/>
                <a:cs typeface="+mn-cs"/>
              </a:defRPr>
            </a:lvl3pPr>
            <a:lvl4pPr marL="20574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4pPr>
            <a:lvl5pPr marL="27432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6600" dirty="0"/>
              <a:t>Personal data</a:t>
            </a:r>
          </a:p>
        </p:txBody>
      </p:sp>
      <p:sp>
        <p:nvSpPr>
          <p:cNvPr id="5" name="Text Placeholder 1">
            <a:extLst>
              <a:ext uri="{FF2B5EF4-FFF2-40B4-BE49-F238E27FC236}">
                <a16:creationId xmlns:a16="http://schemas.microsoft.com/office/drawing/2014/main" id="{43A93C45-FAAC-7D2F-9B48-DD159A367E49}"/>
              </a:ext>
            </a:extLst>
          </p:cNvPr>
          <p:cNvSpPr txBox="1">
            <a:spLocks/>
          </p:cNvSpPr>
          <p:nvPr/>
        </p:nvSpPr>
        <p:spPr>
          <a:xfrm>
            <a:off x="9935261" y="7046671"/>
            <a:ext cx="8114200" cy="1015663"/>
          </a:xfrm>
          <a:prstGeom prst="rect">
            <a:avLst/>
          </a:prstGeom>
        </p:spPr>
        <p:txBody>
          <a:bodyPr vert="horz" lIns="91440" tIns="45720" rIns="91440" bIns="45720" rtlCol="0" anchor="ctr">
            <a:spAutoFit/>
          </a:bodyPr>
          <a:lstStyle>
            <a:lvl1pPr marL="0" indent="0" algn="l" defTabSz="1371600" rtl="0" eaLnBrk="1" latinLnBrk="0" hangingPunct="1">
              <a:lnSpc>
                <a:spcPct val="100000"/>
              </a:lnSpc>
              <a:spcBef>
                <a:spcPts val="1500"/>
              </a:spcBef>
              <a:buClr>
                <a:srgbClr val="26BCD7"/>
              </a:buClr>
              <a:buFont typeface="Arial" panose="020B0604020202020204" pitchFamily="34" charset="0"/>
              <a:buNone/>
              <a:defRPr sz="8000" kern="1200">
                <a:solidFill>
                  <a:schemeClr val="bg1"/>
                </a:solidFill>
                <a:latin typeface="Georgia" panose="02040502050405020303" pitchFamily="18" charset="0"/>
                <a:ea typeface="Verdana" panose="020B0604030504040204" pitchFamily="34" charset="0"/>
                <a:cs typeface="+mn-cs"/>
              </a:defRPr>
            </a:lvl1pPr>
            <a:lvl2pPr marL="685800" indent="0" algn="l" defTabSz="1371600" rtl="0" eaLnBrk="1" latinLnBrk="0" hangingPunct="1">
              <a:lnSpc>
                <a:spcPct val="100000"/>
              </a:lnSpc>
              <a:spcBef>
                <a:spcPts val="750"/>
              </a:spcBef>
              <a:buClr>
                <a:srgbClr val="26BCD7"/>
              </a:buClr>
              <a:buFont typeface="Arial" panose="020B0604020202020204" pitchFamily="34" charset="0"/>
              <a:buNone/>
              <a:defRPr sz="3600" kern="1200">
                <a:solidFill>
                  <a:schemeClr val="bg1"/>
                </a:solidFill>
                <a:latin typeface="Georgia" panose="02040502050405020303" pitchFamily="18" charset="0"/>
                <a:ea typeface="Verdana" panose="020B0604030504040204" pitchFamily="34" charset="0"/>
                <a:cs typeface="+mn-cs"/>
              </a:defRPr>
            </a:lvl2pPr>
            <a:lvl3pPr marL="1371600" indent="0" algn="l" defTabSz="1371600" rtl="0" eaLnBrk="1" latinLnBrk="0" hangingPunct="1">
              <a:lnSpc>
                <a:spcPct val="100000"/>
              </a:lnSpc>
              <a:spcBef>
                <a:spcPts val="750"/>
              </a:spcBef>
              <a:buClr>
                <a:srgbClr val="26BCD7"/>
              </a:buClr>
              <a:buFont typeface="Arial" panose="020B0604020202020204" pitchFamily="34" charset="0"/>
              <a:buNone/>
              <a:defRPr sz="3000" kern="1200">
                <a:solidFill>
                  <a:schemeClr val="bg1"/>
                </a:solidFill>
                <a:latin typeface="Georgia" panose="02040502050405020303" pitchFamily="18" charset="0"/>
                <a:ea typeface="Verdana" panose="020B0604030504040204" pitchFamily="34" charset="0"/>
                <a:cs typeface="+mn-cs"/>
              </a:defRPr>
            </a:lvl3pPr>
            <a:lvl4pPr marL="20574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4pPr>
            <a:lvl5pPr marL="27432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000" dirty="0"/>
              <a:t>information that relates to an identified or identifiable living individual… (the data subject) Identified directly or indirectly… …by reference to an identifier (Name, number, IP address.) </a:t>
            </a:r>
          </a:p>
        </p:txBody>
      </p:sp>
      <p:sp>
        <p:nvSpPr>
          <p:cNvPr id="6" name="Text Placeholder 1">
            <a:extLst>
              <a:ext uri="{FF2B5EF4-FFF2-40B4-BE49-F238E27FC236}">
                <a16:creationId xmlns:a16="http://schemas.microsoft.com/office/drawing/2014/main" id="{52C32E89-CD2F-72BA-AC9B-CC7BAB328FE0}"/>
              </a:ext>
            </a:extLst>
          </p:cNvPr>
          <p:cNvSpPr txBox="1">
            <a:spLocks/>
          </p:cNvSpPr>
          <p:nvPr/>
        </p:nvSpPr>
        <p:spPr>
          <a:xfrm>
            <a:off x="10042226" y="4604890"/>
            <a:ext cx="8114200" cy="1077218"/>
          </a:xfrm>
          <a:prstGeom prst="rect">
            <a:avLst/>
          </a:prstGeom>
        </p:spPr>
        <p:txBody>
          <a:bodyPr vert="horz" lIns="91440" tIns="45720" rIns="91440" bIns="45720" rtlCol="0" anchor="ctr">
            <a:spAutoFit/>
          </a:bodyPr>
          <a:lstStyle>
            <a:lvl1pPr marL="0" indent="0" algn="l" defTabSz="1371600" rtl="0" eaLnBrk="1" latinLnBrk="0" hangingPunct="1">
              <a:lnSpc>
                <a:spcPct val="100000"/>
              </a:lnSpc>
              <a:spcBef>
                <a:spcPts val="1500"/>
              </a:spcBef>
              <a:buClr>
                <a:srgbClr val="26BCD7"/>
              </a:buClr>
              <a:buFont typeface="Arial" panose="020B0604020202020204" pitchFamily="34" charset="0"/>
              <a:buNone/>
              <a:defRPr sz="8000" kern="1200">
                <a:solidFill>
                  <a:schemeClr val="bg1"/>
                </a:solidFill>
                <a:latin typeface="Georgia" panose="02040502050405020303" pitchFamily="18" charset="0"/>
                <a:ea typeface="Verdana" panose="020B0604030504040204" pitchFamily="34" charset="0"/>
                <a:cs typeface="+mn-cs"/>
              </a:defRPr>
            </a:lvl1pPr>
            <a:lvl2pPr marL="685800" indent="0" algn="l" defTabSz="1371600" rtl="0" eaLnBrk="1" latinLnBrk="0" hangingPunct="1">
              <a:lnSpc>
                <a:spcPct val="100000"/>
              </a:lnSpc>
              <a:spcBef>
                <a:spcPts val="750"/>
              </a:spcBef>
              <a:buClr>
                <a:srgbClr val="26BCD7"/>
              </a:buClr>
              <a:buFont typeface="Arial" panose="020B0604020202020204" pitchFamily="34" charset="0"/>
              <a:buNone/>
              <a:defRPr sz="3600" kern="1200">
                <a:solidFill>
                  <a:schemeClr val="bg1"/>
                </a:solidFill>
                <a:latin typeface="Georgia" panose="02040502050405020303" pitchFamily="18" charset="0"/>
                <a:ea typeface="Verdana" panose="020B0604030504040204" pitchFamily="34" charset="0"/>
                <a:cs typeface="+mn-cs"/>
              </a:defRPr>
            </a:lvl2pPr>
            <a:lvl3pPr marL="1371600" indent="0" algn="l" defTabSz="1371600" rtl="0" eaLnBrk="1" latinLnBrk="0" hangingPunct="1">
              <a:lnSpc>
                <a:spcPct val="100000"/>
              </a:lnSpc>
              <a:spcBef>
                <a:spcPts val="750"/>
              </a:spcBef>
              <a:buClr>
                <a:srgbClr val="26BCD7"/>
              </a:buClr>
              <a:buFont typeface="Arial" panose="020B0604020202020204" pitchFamily="34" charset="0"/>
              <a:buNone/>
              <a:defRPr sz="3000" kern="1200">
                <a:solidFill>
                  <a:schemeClr val="bg1"/>
                </a:solidFill>
                <a:latin typeface="Georgia" panose="02040502050405020303" pitchFamily="18" charset="0"/>
                <a:ea typeface="Verdana" panose="020B0604030504040204" pitchFamily="34" charset="0"/>
                <a:cs typeface="+mn-cs"/>
              </a:defRPr>
            </a:lvl3pPr>
            <a:lvl4pPr marL="20574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4pPr>
            <a:lvl5pPr marL="27432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GB" sz="3200" dirty="0">
                <a:solidFill>
                  <a:schemeClr val="bg1">
                    <a:lumMod val="95000"/>
                  </a:schemeClr>
                </a:solidFill>
              </a:rPr>
              <a:t>responsible for processing personal data </a:t>
            </a:r>
            <a:r>
              <a:rPr lang="en-GB" sz="2400" b="1" dirty="0">
                <a:solidFill>
                  <a:schemeClr val="bg1">
                    <a:lumMod val="95000"/>
                  </a:schemeClr>
                </a:solidFill>
              </a:rPr>
              <a:t>on</a:t>
            </a:r>
            <a:r>
              <a:rPr lang="en-GB" sz="3200" b="1" dirty="0">
                <a:solidFill>
                  <a:schemeClr val="bg1">
                    <a:lumMod val="95000"/>
                  </a:schemeClr>
                </a:solidFill>
              </a:rPr>
              <a:t> behalf of </a:t>
            </a:r>
            <a:r>
              <a:rPr lang="en-GB" sz="3200" dirty="0">
                <a:solidFill>
                  <a:schemeClr val="bg1">
                    <a:lumMod val="95000"/>
                  </a:schemeClr>
                </a:solidFill>
              </a:rPr>
              <a:t>a controller </a:t>
            </a:r>
          </a:p>
        </p:txBody>
      </p:sp>
      <p:sp>
        <p:nvSpPr>
          <p:cNvPr id="7" name="Text Placeholder 1">
            <a:extLst>
              <a:ext uri="{FF2B5EF4-FFF2-40B4-BE49-F238E27FC236}">
                <a16:creationId xmlns:a16="http://schemas.microsoft.com/office/drawing/2014/main" id="{290EC363-197C-746F-D4DE-EDDFE656910B}"/>
              </a:ext>
            </a:extLst>
          </p:cNvPr>
          <p:cNvSpPr txBox="1">
            <a:spLocks/>
          </p:cNvSpPr>
          <p:nvPr/>
        </p:nvSpPr>
        <p:spPr>
          <a:xfrm>
            <a:off x="379418" y="2634804"/>
            <a:ext cx="5621844" cy="1107996"/>
          </a:xfrm>
          <a:prstGeom prst="rect">
            <a:avLst/>
          </a:prstGeom>
        </p:spPr>
        <p:txBody>
          <a:bodyPr vert="horz" wrap="square" lIns="91440" tIns="45720" rIns="91440" bIns="45720" rtlCol="0" anchor="ctr">
            <a:spAutoFit/>
          </a:bodyPr>
          <a:lstStyle>
            <a:lvl1pPr marL="0" indent="0" algn="l" defTabSz="1371600" rtl="0" eaLnBrk="1" latinLnBrk="0" hangingPunct="1">
              <a:lnSpc>
                <a:spcPct val="100000"/>
              </a:lnSpc>
              <a:spcBef>
                <a:spcPts val="1500"/>
              </a:spcBef>
              <a:buClr>
                <a:srgbClr val="26BCD7"/>
              </a:buClr>
              <a:buFont typeface="Arial" panose="020B0604020202020204" pitchFamily="34" charset="0"/>
              <a:buNone/>
              <a:defRPr sz="8000" kern="1200">
                <a:solidFill>
                  <a:schemeClr val="bg1"/>
                </a:solidFill>
                <a:latin typeface="Georgia" panose="02040502050405020303" pitchFamily="18" charset="0"/>
                <a:ea typeface="Verdana" panose="020B0604030504040204" pitchFamily="34" charset="0"/>
                <a:cs typeface="+mn-cs"/>
              </a:defRPr>
            </a:lvl1pPr>
            <a:lvl2pPr marL="685800" indent="0" algn="l" defTabSz="1371600" rtl="0" eaLnBrk="1" latinLnBrk="0" hangingPunct="1">
              <a:lnSpc>
                <a:spcPct val="100000"/>
              </a:lnSpc>
              <a:spcBef>
                <a:spcPts val="750"/>
              </a:spcBef>
              <a:buClr>
                <a:srgbClr val="26BCD7"/>
              </a:buClr>
              <a:buFont typeface="Arial" panose="020B0604020202020204" pitchFamily="34" charset="0"/>
              <a:buNone/>
              <a:defRPr sz="3600" kern="1200">
                <a:solidFill>
                  <a:schemeClr val="bg1"/>
                </a:solidFill>
                <a:latin typeface="Georgia" panose="02040502050405020303" pitchFamily="18" charset="0"/>
                <a:ea typeface="Verdana" panose="020B0604030504040204" pitchFamily="34" charset="0"/>
                <a:cs typeface="+mn-cs"/>
              </a:defRPr>
            </a:lvl2pPr>
            <a:lvl3pPr marL="1371600" indent="0" algn="l" defTabSz="1371600" rtl="0" eaLnBrk="1" latinLnBrk="0" hangingPunct="1">
              <a:lnSpc>
                <a:spcPct val="100000"/>
              </a:lnSpc>
              <a:spcBef>
                <a:spcPts val="750"/>
              </a:spcBef>
              <a:buClr>
                <a:srgbClr val="26BCD7"/>
              </a:buClr>
              <a:buFont typeface="Arial" panose="020B0604020202020204" pitchFamily="34" charset="0"/>
              <a:buNone/>
              <a:defRPr sz="3000" kern="1200">
                <a:solidFill>
                  <a:schemeClr val="bg1"/>
                </a:solidFill>
                <a:latin typeface="Georgia" panose="02040502050405020303" pitchFamily="18" charset="0"/>
                <a:ea typeface="Verdana" panose="020B0604030504040204" pitchFamily="34" charset="0"/>
                <a:cs typeface="+mn-cs"/>
              </a:defRPr>
            </a:lvl3pPr>
            <a:lvl4pPr marL="20574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4pPr>
            <a:lvl5pPr marL="27432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6600" dirty="0"/>
              <a:t>Controller</a:t>
            </a:r>
          </a:p>
        </p:txBody>
      </p:sp>
      <p:sp>
        <p:nvSpPr>
          <p:cNvPr id="8" name="Text Placeholder 1">
            <a:extLst>
              <a:ext uri="{FF2B5EF4-FFF2-40B4-BE49-F238E27FC236}">
                <a16:creationId xmlns:a16="http://schemas.microsoft.com/office/drawing/2014/main" id="{C636ECFD-EC59-9B9C-125B-AEEBEFB38697}"/>
              </a:ext>
            </a:extLst>
          </p:cNvPr>
          <p:cNvSpPr txBox="1">
            <a:spLocks/>
          </p:cNvSpPr>
          <p:nvPr/>
        </p:nvSpPr>
        <p:spPr>
          <a:xfrm>
            <a:off x="10173800" y="2363351"/>
            <a:ext cx="8114200" cy="1200329"/>
          </a:xfrm>
          <a:prstGeom prst="rect">
            <a:avLst/>
          </a:prstGeom>
        </p:spPr>
        <p:txBody>
          <a:bodyPr vert="horz" lIns="91440" tIns="45720" rIns="91440" bIns="45720" rtlCol="0" anchor="ctr">
            <a:spAutoFit/>
          </a:bodyPr>
          <a:lstStyle>
            <a:lvl1pPr marL="0" indent="0" algn="l" defTabSz="1371600" rtl="0" eaLnBrk="1" latinLnBrk="0" hangingPunct="1">
              <a:lnSpc>
                <a:spcPct val="100000"/>
              </a:lnSpc>
              <a:spcBef>
                <a:spcPts val="1500"/>
              </a:spcBef>
              <a:buClr>
                <a:srgbClr val="26BCD7"/>
              </a:buClr>
              <a:buFont typeface="Arial" panose="020B0604020202020204" pitchFamily="34" charset="0"/>
              <a:buNone/>
              <a:defRPr sz="8000" kern="1200">
                <a:solidFill>
                  <a:schemeClr val="bg1"/>
                </a:solidFill>
                <a:latin typeface="Georgia" panose="02040502050405020303" pitchFamily="18" charset="0"/>
                <a:ea typeface="Verdana" panose="020B0604030504040204" pitchFamily="34" charset="0"/>
                <a:cs typeface="+mn-cs"/>
              </a:defRPr>
            </a:lvl1pPr>
            <a:lvl2pPr marL="685800" indent="0" algn="l" defTabSz="1371600" rtl="0" eaLnBrk="1" latinLnBrk="0" hangingPunct="1">
              <a:lnSpc>
                <a:spcPct val="100000"/>
              </a:lnSpc>
              <a:spcBef>
                <a:spcPts val="750"/>
              </a:spcBef>
              <a:buClr>
                <a:srgbClr val="26BCD7"/>
              </a:buClr>
              <a:buFont typeface="Arial" panose="020B0604020202020204" pitchFamily="34" charset="0"/>
              <a:buNone/>
              <a:defRPr sz="3600" kern="1200">
                <a:solidFill>
                  <a:schemeClr val="bg1"/>
                </a:solidFill>
                <a:latin typeface="Georgia" panose="02040502050405020303" pitchFamily="18" charset="0"/>
                <a:ea typeface="Verdana" panose="020B0604030504040204" pitchFamily="34" charset="0"/>
                <a:cs typeface="+mn-cs"/>
              </a:defRPr>
            </a:lvl2pPr>
            <a:lvl3pPr marL="1371600" indent="0" algn="l" defTabSz="1371600" rtl="0" eaLnBrk="1" latinLnBrk="0" hangingPunct="1">
              <a:lnSpc>
                <a:spcPct val="100000"/>
              </a:lnSpc>
              <a:spcBef>
                <a:spcPts val="750"/>
              </a:spcBef>
              <a:buClr>
                <a:srgbClr val="26BCD7"/>
              </a:buClr>
              <a:buFont typeface="Arial" panose="020B0604020202020204" pitchFamily="34" charset="0"/>
              <a:buNone/>
              <a:defRPr sz="3000" kern="1200">
                <a:solidFill>
                  <a:schemeClr val="bg1"/>
                </a:solidFill>
                <a:latin typeface="Georgia" panose="02040502050405020303" pitchFamily="18" charset="0"/>
                <a:ea typeface="Verdana" panose="020B0604030504040204" pitchFamily="34" charset="0"/>
                <a:cs typeface="+mn-cs"/>
              </a:defRPr>
            </a:lvl3pPr>
            <a:lvl4pPr marL="20574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4pPr>
            <a:lvl5pPr marL="27432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GB" sz="3600" dirty="0">
                <a:solidFill>
                  <a:schemeClr val="bg1">
                    <a:lumMod val="95000"/>
                  </a:schemeClr>
                </a:solidFill>
              </a:rPr>
              <a:t>determines the </a:t>
            </a:r>
            <a:r>
              <a:rPr lang="en-GB" sz="3600" b="1" dirty="0">
                <a:solidFill>
                  <a:schemeClr val="bg1">
                    <a:lumMod val="95000"/>
                  </a:schemeClr>
                </a:solidFill>
              </a:rPr>
              <a:t>purposes and means </a:t>
            </a:r>
            <a:r>
              <a:rPr lang="en-GB" sz="3600" dirty="0">
                <a:solidFill>
                  <a:schemeClr val="bg1">
                    <a:lumMod val="95000"/>
                  </a:schemeClr>
                </a:solidFill>
              </a:rPr>
              <a:t>of processing personal data</a:t>
            </a:r>
            <a:endParaRPr lang="en-GB" sz="3600" dirty="0">
              <a:solidFill>
                <a:schemeClr val="bg1">
                  <a:lumMod val="95000"/>
                </a:schemeClr>
              </a:solidFill>
              <a:ea typeface="Verdana"/>
            </a:endParaRPr>
          </a:p>
        </p:txBody>
      </p:sp>
      <p:sp>
        <p:nvSpPr>
          <p:cNvPr id="9" name="Text Placeholder 1">
            <a:extLst>
              <a:ext uri="{FF2B5EF4-FFF2-40B4-BE49-F238E27FC236}">
                <a16:creationId xmlns:a16="http://schemas.microsoft.com/office/drawing/2014/main" id="{BABEE1EF-4580-8AC4-CB06-728143DCA664}"/>
              </a:ext>
            </a:extLst>
          </p:cNvPr>
          <p:cNvSpPr txBox="1">
            <a:spLocks/>
          </p:cNvSpPr>
          <p:nvPr/>
        </p:nvSpPr>
        <p:spPr>
          <a:xfrm>
            <a:off x="176624" y="158019"/>
            <a:ext cx="8114200" cy="1323439"/>
          </a:xfrm>
          <a:prstGeom prst="rect">
            <a:avLst/>
          </a:prstGeom>
        </p:spPr>
        <p:txBody>
          <a:bodyPr vert="horz" lIns="91440" tIns="45720" rIns="91440" bIns="45720" rtlCol="0" anchor="ctr">
            <a:spAutoFit/>
          </a:bodyPr>
          <a:lstStyle>
            <a:lvl1pPr marL="0" indent="0" algn="l" defTabSz="1371600" rtl="0" eaLnBrk="1" latinLnBrk="0" hangingPunct="1">
              <a:lnSpc>
                <a:spcPct val="100000"/>
              </a:lnSpc>
              <a:spcBef>
                <a:spcPts val="1500"/>
              </a:spcBef>
              <a:buClr>
                <a:srgbClr val="26BCD7"/>
              </a:buClr>
              <a:buFont typeface="Arial" panose="020B0604020202020204" pitchFamily="34" charset="0"/>
              <a:buNone/>
              <a:defRPr sz="8000" kern="1200">
                <a:solidFill>
                  <a:schemeClr val="bg1"/>
                </a:solidFill>
                <a:latin typeface="Georgia" panose="02040502050405020303" pitchFamily="18" charset="0"/>
                <a:ea typeface="Verdana" panose="020B0604030504040204" pitchFamily="34" charset="0"/>
                <a:cs typeface="+mn-cs"/>
              </a:defRPr>
            </a:lvl1pPr>
            <a:lvl2pPr marL="685800" indent="0" algn="l" defTabSz="1371600" rtl="0" eaLnBrk="1" latinLnBrk="0" hangingPunct="1">
              <a:lnSpc>
                <a:spcPct val="100000"/>
              </a:lnSpc>
              <a:spcBef>
                <a:spcPts val="750"/>
              </a:spcBef>
              <a:buClr>
                <a:srgbClr val="26BCD7"/>
              </a:buClr>
              <a:buFont typeface="Arial" panose="020B0604020202020204" pitchFamily="34" charset="0"/>
              <a:buNone/>
              <a:defRPr sz="3600" kern="1200">
                <a:solidFill>
                  <a:schemeClr val="bg1"/>
                </a:solidFill>
                <a:latin typeface="Georgia" panose="02040502050405020303" pitchFamily="18" charset="0"/>
                <a:ea typeface="Verdana" panose="020B0604030504040204" pitchFamily="34" charset="0"/>
                <a:cs typeface="+mn-cs"/>
              </a:defRPr>
            </a:lvl2pPr>
            <a:lvl3pPr marL="1371600" indent="0" algn="l" defTabSz="1371600" rtl="0" eaLnBrk="1" latinLnBrk="0" hangingPunct="1">
              <a:lnSpc>
                <a:spcPct val="100000"/>
              </a:lnSpc>
              <a:spcBef>
                <a:spcPts val="750"/>
              </a:spcBef>
              <a:buClr>
                <a:srgbClr val="26BCD7"/>
              </a:buClr>
              <a:buFont typeface="Arial" panose="020B0604020202020204" pitchFamily="34" charset="0"/>
              <a:buNone/>
              <a:defRPr sz="3000" kern="1200">
                <a:solidFill>
                  <a:schemeClr val="bg1"/>
                </a:solidFill>
                <a:latin typeface="Georgia" panose="02040502050405020303" pitchFamily="18" charset="0"/>
                <a:ea typeface="Verdana" panose="020B0604030504040204" pitchFamily="34" charset="0"/>
                <a:cs typeface="+mn-cs"/>
              </a:defRPr>
            </a:lvl3pPr>
            <a:lvl4pPr marL="20574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4pPr>
            <a:lvl5pPr marL="2743200" indent="0" algn="l" defTabSz="1371600" rtl="0" eaLnBrk="1" latinLnBrk="0" hangingPunct="1">
              <a:lnSpc>
                <a:spcPct val="100000"/>
              </a:lnSpc>
              <a:spcBef>
                <a:spcPts val="750"/>
              </a:spcBef>
              <a:buClr>
                <a:srgbClr val="26BCD7"/>
              </a:buClr>
              <a:buFont typeface="Arial" panose="020B0604020202020204" pitchFamily="34" charset="0"/>
              <a:buNone/>
              <a:defRPr sz="2700" kern="1200">
                <a:solidFill>
                  <a:schemeClr val="bg1"/>
                </a:solidFill>
                <a:latin typeface="Georgia" panose="02040502050405020303" pitchFamily="18" charset="0"/>
                <a:ea typeface="Verdana" panose="020B0604030504040204" pitchFamily="34"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dirty="0"/>
              <a:t>Key definitions:</a:t>
            </a:r>
          </a:p>
        </p:txBody>
      </p:sp>
      <p:sp>
        <p:nvSpPr>
          <p:cNvPr id="10" name="Arrow: Right 9">
            <a:extLst>
              <a:ext uri="{FF2B5EF4-FFF2-40B4-BE49-F238E27FC236}">
                <a16:creationId xmlns:a16="http://schemas.microsoft.com/office/drawing/2014/main" id="{C24EB37A-C51C-73AD-C178-00CD73D8F1E7}"/>
              </a:ext>
            </a:extLst>
          </p:cNvPr>
          <p:cNvSpPr/>
          <p:nvPr/>
        </p:nvSpPr>
        <p:spPr>
          <a:xfrm>
            <a:off x="6751981" y="2851711"/>
            <a:ext cx="1902636" cy="8728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02C7CD68-A12B-265E-A8AE-9F4F1E7F2B22}"/>
              </a:ext>
            </a:extLst>
          </p:cNvPr>
          <p:cNvSpPr/>
          <p:nvPr/>
        </p:nvSpPr>
        <p:spPr>
          <a:xfrm>
            <a:off x="6751981" y="4813973"/>
            <a:ext cx="1902636" cy="8728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F378D731-361E-F609-7C08-CD600EDEBE1C}"/>
              </a:ext>
            </a:extLst>
          </p:cNvPr>
          <p:cNvSpPr/>
          <p:nvPr/>
        </p:nvSpPr>
        <p:spPr>
          <a:xfrm>
            <a:off x="6751981" y="6875575"/>
            <a:ext cx="1902636" cy="8728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227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4964" y="1016680"/>
            <a:ext cx="16041720" cy="1714500"/>
          </a:xfrm>
        </p:spPr>
        <p:txBody>
          <a:bodyPr rtlCol="0">
            <a:normAutofit/>
          </a:bodyPr>
          <a:lstStyle/>
          <a:p>
            <a:pPr>
              <a:defRPr/>
            </a:pPr>
            <a:r>
              <a:rPr lang="en-US" dirty="0"/>
              <a:t>Special categories of data need extra care </a:t>
            </a:r>
            <a:endParaRPr lang="en-GB" dirty="0"/>
          </a:p>
        </p:txBody>
      </p:sp>
      <p:graphicFrame>
        <p:nvGraphicFramePr>
          <p:cNvPr id="7" name="Content Placeholder 6"/>
          <p:cNvGraphicFramePr>
            <a:graphicFrameLocks noGrp="1"/>
          </p:cNvGraphicFramePr>
          <p:nvPr>
            <p:ph idx="1"/>
          </p:nvPr>
        </p:nvGraphicFramePr>
        <p:xfrm>
          <a:off x="2626520" y="2531270"/>
          <a:ext cx="12884943" cy="752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1DCE9A1-D577-4635-A44B-DFC191145830}"/>
              </a:ext>
            </a:extLst>
          </p:cNvPr>
          <p:cNvSpPr txBox="1"/>
          <p:nvPr/>
        </p:nvSpPr>
        <p:spPr>
          <a:xfrm rot="20296844">
            <a:off x="14569850" y="6970901"/>
            <a:ext cx="2978445" cy="1569660"/>
          </a:xfrm>
          <a:prstGeom prst="rect">
            <a:avLst/>
          </a:prstGeom>
          <a:noFill/>
        </p:spPr>
        <p:txBody>
          <a:bodyPr wrap="square" rtlCol="0">
            <a:spAutoFit/>
          </a:bodyPr>
          <a:lstStyle/>
          <a:p>
            <a:r>
              <a:rPr lang="en-GB" sz="4800" b="1" dirty="0">
                <a:solidFill>
                  <a:srgbClr val="FF0000"/>
                </a:solidFill>
              </a:rPr>
              <a:t>Financial data?</a:t>
            </a:r>
          </a:p>
        </p:txBody>
      </p:sp>
    </p:spTree>
    <p:extLst>
      <p:ext uri="{BB962C8B-B14F-4D97-AF65-F5344CB8AC3E}">
        <p14:creationId xmlns:p14="http://schemas.microsoft.com/office/powerpoint/2010/main" val="615919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olice officer standing on the street&#10;&#10;Description automatically generated with low confidence">
            <a:extLst>
              <a:ext uri="{FF2B5EF4-FFF2-40B4-BE49-F238E27FC236}">
                <a16:creationId xmlns:a16="http://schemas.microsoft.com/office/drawing/2014/main" id="{6FF50E49-8518-49B2-AD5E-992E0C69FD55}"/>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15474" r="15475"/>
          <a:stretch/>
        </p:blipFill>
        <p:spPr>
          <a:xfrm>
            <a:off x="7652656" y="10"/>
            <a:ext cx="10641542" cy="10286988"/>
          </a:xfrm>
          <a:prstGeom prst="rect">
            <a:avLst/>
          </a:prstGeom>
          <a:noFill/>
        </p:spPr>
      </p:pic>
      <p:sp>
        <p:nvSpPr>
          <p:cNvPr id="26" name="Rectangle 25">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
            <a:ext cx="7908132" cy="10287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2577979" y="1051291"/>
            <a:ext cx="4481849" cy="448184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7011DA-5ED9-4F3A-99F0-59D68E7C9FE1}"/>
              </a:ext>
            </a:extLst>
          </p:cNvPr>
          <p:cNvSpPr>
            <a:spLocks noGrp="1"/>
          </p:cNvSpPr>
          <p:nvPr>
            <p:ph type="ctrTitle"/>
          </p:nvPr>
        </p:nvSpPr>
        <p:spPr>
          <a:xfrm>
            <a:off x="965200" y="1193263"/>
            <a:ext cx="6138788" cy="4197906"/>
          </a:xfrm>
        </p:spPr>
        <p:txBody>
          <a:bodyPr vert="horz" lIns="91440" tIns="45720" rIns="91440" bIns="45720" rtlCol="0" anchor="b">
            <a:normAutofit/>
          </a:bodyPr>
          <a:lstStyle/>
          <a:p>
            <a:pPr algn="ctr" defTabSz="914400">
              <a:lnSpc>
                <a:spcPct val="90000"/>
              </a:lnSpc>
            </a:pPr>
            <a:r>
              <a:rPr lang="en-US" sz="6000" dirty="0">
                <a:solidFill>
                  <a:srgbClr val="FFFFFF"/>
                </a:solidFill>
              </a:rPr>
              <a:t>Criminal offence data – needs extra care</a:t>
            </a:r>
          </a:p>
        </p:txBody>
      </p:sp>
      <p:sp>
        <p:nvSpPr>
          <p:cNvPr id="30" name="Oval 29">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1779" y="6939949"/>
            <a:ext cx="737941" cy="7379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898" y="7517344"/>
            <a:ext cx="1097337" cy="1097337"/>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CD2DEE2-5A85-409E-A6A6-DC60A760ACE3}"/>
              </a:ext>
            </a:extLst>
          </p:cNvPr>
          <p:cNvSpPr txBox="1"/>
          <p:nvPr/>
        </p:nvSpPr>
        <p:spPr>
          <a:xfrm>
            <a:off x="15854107" y="10086943"/>
            <a:ext cx="2440091" cy="200055"/>
          </a:xfrm>
          <a:prstGeom prst="rect">
            <a:avLst/>
          </a:prstGeom>
          <a:solidFill>
            <a:srgbClr val="000000"/>
          </a:solidFill>
        </p:spPr>
        <p:txBody>
          <a:bodyPr wrap="none" rtlCol="0">
            <a:spAutoFit/>
          </a:bodyPr>
          <a:lstStyle/>
          <a:p>
            <a:pPr algn="r">
              <a:spcAft>
                <a:spcPts val="900"/>
              </a:spcAft>
            </a:pPr>
            <a:r>
              <a:rPr lang="en-GB" sz="700">
                <a:solidFill>
                  <a:srgbClr val="FFFFFF"/>
                </a:solidFill>
                <a:hlinkClick r:id="rId4" tooltip="https://www.middleeastmonitor.com/20170916-uk-police-earn-millions-supporting-oppressive-gulf-regime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30336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5F2A-89E9-492B-9438-F3084D4ABA47}"/>
              </a:ext>
            </a:extLst>
          </p:cNvPr>
          <p:cNvSpPr>
            <a:spLocks noGrp="1"/>
          </p:cNvSpPr>
          <p:nvPr>
            <p:ph type="title"/>
          </p:nvPr>
        </p:nvSpPr>
        <p:spPr/>
        <p:txBody>
          <a:bodyPr/>
          <a:lstStyle/>
          <a:p>
            <a:r>
              <a:rPr lang="en-GB" dirty="0">
                <a:solidFill>
                  <a:schemeClr val="bg1"/>
                </a:solidFill>
              </a:rPr>
              <a:t>Do you store, share, or collect children’s data?</a:t>
            </a:r>
          </a:p>
        </p:txBody>
      </p:sp>
      <p:pic>
        <p:nvPicPr>
          <p:cNvPr id="6" name="Content Placeholder 5" descr="A group of children posing for a photo&#10;&#10;Description automatically generated">
            <a:extLst>
              <a:ext uri="{FF2B5EF4-FFF2-40B4-BE49-F238E27FC236}">
                <a16:creationId xmlns:a16="http://schemas.microsoft.com/office/drawing/2014/main" id="{967C7CAC-78CB-43D2-977C-4B74FDF178E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532162" y="2792802"/>
            <a:ext cx="10459141" cy="6974941"/>
          </a:xfrm>
        </p:spPr>
      </p:pic>
    </p:spTree>
    <p:extLst>
      <p:ext uri="{BB962C8B-B14F-4D97-AF65-F5344CB8AC3E}">
        <p14:creationId xmlns:p14="http://schemas.microsoft.com/office/powerpoint/2010/main" val="3060952536"/>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7893" y="1289922"/>
            <a:ext cx="4481848" cy="4481848"/>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ED88D9D4-9C93-3E79-39E2-4FED5652A87D}"/>
              </a:ext>
            </a:extLst>
          </p:cNvPr>
          <p:cNvSpPr>
            <a:spLocks noGrp="1"/>
          </p:cNvSpPr>
          <p:nvPr>
            <p:ph type="title"/>
          </p:nvPr>
        </p:nvSpPr>
        <p:spPr>
          <a:xfrm>
            <a:off x="1257300" y="965200"/>
            <a:ext cx="4426807" cy="8356599"/>
          </a:xfrm>
        </p:spPr>
        <p:txBody>
          <a:bodyPr>
            <a:normAutofit/>
          </a:bodyPr>
          <a:lstStyle/>
          <a:p>
            <a:r>
              <a:rPr lang="en-US">
                <a:solidFill>
                  <a:srgbClr val="FFFFFF"/>
                </a:solidFill>
              </a:rPr>
              <a:t>The seven principles that underpin data protection law</a:t>
            </a:r>
          </a:p>
        </p:txBody>
      </p:sp>
      <p:sp>
        <p:nvSpPr>
          <p:cNvPr id="20" name="Rectangle: Rounded Corners 19">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8178" y="651399"/>
            <a:ext cx="10826551" cy="8883126"/>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D10B8DC5-AD5C-CC5F-F914-223445F31A52}"/>
              </a:ext>
            </a:extLst>
          </p:cNvPr>
          <p:cNvGraphicFramePr/>
          <p:nvPr>
            <p:extLst>
              <p:ext uri="{D42A27DB-BD31-4B8C-83A1-F6EECF244321}">
                <p14:modId xmlns:p14="http://schemas.microsoft.com/office/powerpoint/2010/main" val="3595719837"/>
              </p:ext>
            </p:extLst>
          </p:nvPr>
        </p:nvGraphicFramePr>
        <p:xfrm>
          <a:off x="7145866" y="914400"/>
          <a:ext cx="10103165" cy="834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532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DCC3A8-7502-415E-9324-8050DC61EB23}"/>
              </a:ext>
            </a:extLst>
          </p:cNvPr>
          <p:cNvSpPr txBox="1"/>
          <p:nvPr/>
        </p:nvSpPr>
        <p:spPr>
          <a:xfrm>
            <a:off x="958321" y="685800"/>
            <a:ext cx="16364460" cy="205292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9900" dirty="0">
                <a:latin typeface="+mj-lt"/>
                <a:ea typeface="+mj-ea"/>
                <a:cs typeface="+mj-cs"/>
              </a:rPr>
              <a:t>Storage Limitation principle</a:t>
            </a:r>
          </a:p>
        </p:txBody>
      </p:sp>
      <p:sp>
        <p:nvSpPr>
          <p:cNvPr id="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5120" y="2776024"/>
            <a:ext cx="4937760" cy="27432"/>
          </a:xfrm>
          <a:custGeom>
            <a:avLst/>
            <a:gdLst>
              <a:gd name="connsiteX0" fmla="*/ 0 w 4937760"/>
              <a:gd name="connsiteY0" fmla="*/ 0 h 27432"/>
              <a:gd name="connsiteX1" fmla="*/ 567842 w 4937760"/>
              <a:gd name="connsiteY1" fmla="*/ 0 h 27432"/>
              <a:gd name="connsiteX2" fmla="*/ 1135685 w 4937760"/>
              <a:gd name="connsiteY2" fmla="*/ 0 h 27432"/>
              <a:gd name="connsiteX3" fmla="*/ 1851660 w 4937760"/>
              <a:gd name="connsiteY3" fmla="*/ 0 h 27432"/>
              <a:gd name="connsiteX4" fmla="*/ 2370125 w 4937760"/>
              <a:gd name="connsiteY4" fmla="*/ 0 h 27432"/>
              <a:gd name="connsiteX5" fmla="*/ 2888590 w 4937760"/>
              <a:gd name="connsiteY5" fmla="*/ 0 h 27432"/>
              <a:gd name="connsiteX6" fmla="*/ 3505810 w 4937760"/>
              <a:gd name="connsiteY6" fmla="*/ 0 h 27432"/>
              <a:gd name="connsiteX7" fmla="*/ 4024274 w 4937760"/>
              <a:gd name="connsiteY7" fmla="*/ 0 h 27432"/>
              <a:gd name="connsiteX8" fmla="*/ 4937760 w 4937760"/>
              <a:gd name="connsiteY8" fmla="*/ 0 h 27432"/>
              <a:gd name="connsiteX9" fmla="*/ 4937760 w 4937760"/>
              <a:gd name="connsiteY9" fmla="*/ 27432 h 27432"/>
              <a:gd name="connsiteX10" fmla="*/ 4419295 w 4937760"/>
              <a:gd name="connsiteY10" fmla="*/ 27432 h 27432"/>
              <a:gd name="connsiteX11" fmla="*/ 3900830 w 4937760"/>
              <a:gd name="connsiteY11" fmla="*/ 27432 h 27432"/>
              <a:gd name="connsiteX12" fmla="*/ 3283610 w 4937760"/>
              <a:gd name="connsiteY12" fmla="*/ 27432 h 27432"/>
              <a:gd name="connsiteX13" fmla="*/ 2765146 w 4937760"/>
              <a:gd name="connsiteY13" fmla="*/ 27432 h 27432"/>
              <a:gd name="connsiteX14" fmla="*/ 2296058 w 4937760"/>
              <a:gd name="connsiteY14" fmla="*/ 27432 h 27432"/>
              <a:gd name="connsiteX15" fmla="*/ 1678838 w 4937760"/>
              <a:gd name="connsiteY15" fmla="*/ 27432 h 27432"/>
              <a:gd name="connsiteX16" fmla="*/ 1061618 w 4937760"/>
              <a:gd name="connsiteY16" fmla="*/ 27432 h 27432"/>
              <a:gd name="connsiteX17" fmla="*/ 0 w 4937760"/>
              <a:gd name="connsiteY17" fmla="*/ 27432 h 27432"/>
              <a:gd name="connsiteX18" fmla="*/ 0 w 493776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7760" h="27432" fill="none" extrusionOk="0">
                <a:moveTo>
                  <a:pt x="0" y="0"/>
                </a:moveTo>
                <a:cubicBezTo>
                  <a:pt x="151071" y="898"/>
                  <a:pt x="414304" y="10355"/>
                  <a:pt x="567842" y="0"/>
                </a:cubicBezTo>
                <a:cubicBezTo>
                  <a:pt x="721380" y="-10355"/>
                  <a:pt x="913955" y="23592"/>
                  <a:pt x="1135685" y="0"/>
                </a:cubicBezTo>
                <a:cubicBezTo>
                  <a:pt x="1357415" y="-23592"/>
                  <a:pt x="1656179" y="-14359"/>
                  <a:pt x="1851660" y="0"/>
                </a:cubicBezTo>
                <a:cubicBezTo>
                  <a:pt x="2047142" y="14359"/>
                  <a:pt x="2259566" y="-14455"/>
                  <a:pt x="2370125" y="0"/>
                </a:cubicBezTo>
                <a:cubicBezTo>
                  <a:pt x="2480684" y="14455"/>
                  <a:pt x="2753992" y="22579"/>
                  <a:pt x="2888590" y="0"/>
                </a:cubicBezTo>
                <a:cubicBezTo>
                  <a:pt x="3023188" y="-22579"/>
                  <a:pt x="3354327" y="24296"/>
                  <a:pt x="3505810" y="0"/>
                </a:cubicBezTo>
                <a:cubicBezTo>
                  <a:pt x="3657293" y="-24296"/>
                  <a:pt x="3767649" y="3652"/>
                  <a:pt x="4024274" y="0"/>
                </a:cubicBezTo>
                <a:cubicBezTo>
                  <a:pt x="4280899" y="-3652"/>
                  <a:pt x="4541928" y="-14384"/>
                  <a:pt x="4937760" y="0"/>
                </a:cubicBezTo>
                <a:cubicBezTo>
                  <a:pt x="4938470" y="9050"/>
                  <a:pt x="4937122" y="21151"/>
                  <a:pt x="4937760" y="27432"/>
                </a:cubicBezTo>
                <a:cubicBezTo>
                  <a:pt x="4792365" y="10076"/>
                  <a:pt x="4528041" y="17663"/>
                  <a:pt x="4419295" y="27432"/>
                </a:cubicBezTo>
                <a:cubicBezTo>
                  <a:pt x="4310549" y="37201"/>
                  <a:pt x="4126500" y="10618"/>
                  <a:pt x="3900830" y="27432"/>
                </a:cubicBezTo>
                <a:cubicBezTo>
                  <a:pt x="3675160" y="44246"/>
                  <a:pt x="3409924" y="31425"/>
                  <a:pt x="3283610" y="27432"/>
                </a:cubicBezTo>
                <a:cubicBezTo>
                  <a:pt x="3157296" y="23439"/>
                  <a:pt x="3011610" y="15782"/>
                  <a:pt x="2765146" y="27432"/>
                </a:cubicBezTo>
                <a:cubicBezTo>
                  <a:pt x="2518682" y="39082"/>
                  <a:pt x="2505970" y="40710"/>
                  <a:pt x="2296058" y="27432"/>
                </a:cubicBezTo>
                <a:cubicBezTo>
                  <a:pt x="2086146" y="14154"/>
                  <a:pt x="1890404" y="35142"/>
                  <a:pt x="1678838" y="27432"/>
                </a:cubicBezTo>
                <a:cubicBezTo>
                  <a:pt x="1467272" y="19722"/>
                  <a:pt x="1210839" y="46081"/>
                  <a:pt x="1061618" y="27432"/>
                </a:cubicBezTo>
                <a:cubicBezTo>
                  <a:pt x="912397" y="8783"/>
                  <a:pt x="424920" y="11180"/>
                  <a:pt x="0" y="27432"/>
                </a:cubicBezTo>
                <a:cubicBezTo>
                  <a:pt x="-1228" y="21145"/>
                  <a:pt x="-815" y="8816"/>
                  <a:pt x="0" y="0"/>
                </a:cubicBezTo>
                <a:close/>
              </a:path>
              <a:path w="4937760" h="27432" stroke="0" extrusionOk="0">
                <a:moveTo>
                  <a:pt x="0" y="0"/>
                </a:moveTo>
                <a:cubicBezTo>
                  <a:pt x="158580" y="-21299"/>
                  <a:pt x="375366" y="-9205"/>
                  <a:pt x="518465" y="0"/>
                </a:cubicBezTo>
                <a:cubicBezTo>
                  <a:pt x="661564" y="9205"/>
                  <a:pt x="901414" y="-31895"/>
                  <a:pt x="1234440" y="0"/>
                </a:cubicBezTo>
                <a:cubicBezTo>
                  <a:pt x="1567467" y="31895"/>
                  <a:pt x="1525818" y="3722"/>
                  <a:pt x="1703527" y="0"/>
                </a:cubicBezTo>
                <a:cubicBezTo>
                  <a:pt x="1881236" y="-3722"/>
                  <a:pt x="1964350" y="10238"/>
                  <a:pt x="2172614" y="0"/>
                </a:cubicBezTo>
                <a:cubicBezTo>
                  <a:pt x="2380878" y="-10238"/>
                  <a:pt x="2652196" y="-22475"/>
                  <a:pt x="2789834" y="0"/>
                </a:cubicBezTo>
                <a:cubicBezTo>
                  <a:pt x="2927472" y="22475"/>
                  <a:pt x="3160003" y="7911"/>
                  <a:pt x="3357677" y="0"/>
                </a:cubicBezTo>
                <a:cubicBezTo>
                  <a:pt x="3555351" y="-7911"/>
                  <a:pt x="3723575" y="-14515"/>
                  <a:pt x="4024274" y="0"/>
                </a:cubicBezTo>
                <a:cubicBezTo>
                  <a:pt x="4324973" y="14515"/>
                  <a:pt x="4666192" y="-31217"/>
                  <a:pt x="4937760" y="0"/>
                </a:cubicBezTo>
                <a:cubicBezTo>
                  <a:pt x="4937817" y="6776"/>
                  <a:pt x="4936595" y="20935"/>
                  <a:pt x="4937760" y="27432"/>
                </a:cubicBezTo>
                <a:cubicBezTo>
                  <a:pt x="4605662" y="51747"/>
                  <a:pt x="4434779" y="15280"/>
                  <a:pt x="4221785" y="27432"/>
                </a:cubicBezTo>
                <a:cubicBezTo>
                  <a:pt x="4008791" y="39584"/>
                  <a:pt x="3840732" y="43619"/>
                  <a:pt x="3653942" y="27432"/>
                </a:cubicBezTo>
                <a:cubicBezTo>
                  <a:pt x="3467152" y="11245"/>
                  <a:pt x="3368269" y="7352"/>
                  <a:pt x="3086100" y="27432"/>
                </a:cubicBezTo>
                <a:cubicBezTo>
                  <a:pt x="2803931" y="47512"/>
                  <a:pt x="2806928" y="31440"/>
                  <a:pt x="2567635" y="27432"/>
                </a:cubicBezTo>
                <a:cubicBezTo>
                  <a:pt x="2328342" y="23424"/>
                  <a:pt x="2237209" y="34202"/>
                  <a:pt x="1999793" y="27432"/>
                </a:cubicBezTo>
                <a:cubicBezTo>
                  <a:pt x="1762377" y="20662"/>
                  <a:pt x="1753212" y="30829"/>
                  <a:pt x="1530706" y="27432"/>
                </a:cubicBezTo>
                <a:cubicBezTo>
                  <a:pt x="1308200" y="24035"/>
                  <a:pt x="1164917" y="444"/>
                  <a:pt x="962863" y="27432"/>
                </a:cubicBezTo>
                <a:cubicBezTo>
                  <a:pt x="760809" y="54420"/>
                  <a:pt x="232406" y="72726"/>
                  <a:pt x="0" y="27432"/>
                </a:cubicBezTo>
                <a:cubicBezTo>
                  <a:pt x="-234" y="21031"/>
                  <a:pt x="-921" y="6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book, shelf, indoor&#10;&#10;Description automatically generated">
            <a:extLst>
              <a:ext uri="{FF2B5EF4-FFF2-40B4-BE49-F238E27FC236}">
                <a16:creationId xmlns:a16="http://schemas.microsoft.com/office/drawing/2014/main" id="{D111B1A6-D2A6-4E2C-838A-2BBC5E5056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0060" y="4299680"/>
            <a:ext cx="8421624" cy="4737163"/>
          </a:xfrm>
          <a:prstGeom prst="rect">
            <a:avLst/>
          </a:prstGeom>
        </p:spPr>
      </p:pic>
      <p:pic>
        <p:nvPicPr>
          <p:cNvPr id="5" name="Picture 4">
            <a:extLst>
              <a:ext uri="{FF2B5EF4-FFF2-40B4-BE49-F238E27FC236}">
                <a16:creationId xmlns:a16="http://schemas.microsoft.com/office/drawing/2014/main" id="{B0A10D5D-C826-4BE0-8376-D10544BC6588}"/>
              </a:ext>
            </a:extLst>
          </p:cNvPr>
          <p:cNvPicPr>
            <a:picLocks noChangeAspect="1"/>
          </p:cNvPicPr>
          <p:nvPr/>
        </p:nvPicPr>
        <p:blipFill rotWithShape="1">
          <a:blip r:embed="rId4"/>
          <a:srcRect l="41056" t="22854" r="14534" b="7265"/>
          <a:stretch/>
        </p:blipFill>
        <p:spPr>
          <a:xfrm>
            <a:off x="9381744" y="4067600"/>
            <a:ext cx="8421624" cy="5201324"/>
          </a:xfrm>
          <a:prstGeom prst="rect">
            <a:avLst/>
          </a:prstGeom>
        </p:spPr>
      </p:pic>
    </p:spTree>
    <p:extLst>
      <p:ext uri="{BB962C8B-B14F-4D97-AF65-F5344CB8AC3E}">
        <p14:creationId xmlns:p14="http://schemas.microsoft.com/office/powerpoint/2010/main" val="33644409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rp Blue 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B9C76C2157C741BD8AD1D6FA03DE8F" ma:contentTypeVersion="2" ma:contentTypeDescription="Create a new document." ma:contentTypeScope="" ma:versionID="32f3549a388ab3f42131ba23dde2e57f">
  <xsd:schema xmlns:xsd="http://www.w3.org/2001/XMLSchema" xmlns:xs="http://www.w3.org/2001/XMLSchema" xmlns:p="http://schemas.microsoft.com/office/2006/metadata/properties" xmlns:ns2="6f5ea29c-c94f-4911-8351-1fc8f463dbc8" targetNamespace="http://schemas.microsoft.com/office/2006/metadata/properties" ma:root="true" ma:fieldsID="927a8006db09feea034df46b7b12251e" ns2:_="">
    <xsd:import namespace="6f5ea29c-c94f-4911-8351-1fc8f463dbc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ea29c-c94f-4911-8351-1fc8f463d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DE0AA-034E-44AB-84BA-318F6E433CF5}">
  <ds:schemaRefs>
    <ds:schemaRef ds:uri="http://schemas.microsoft.com/sharepoint/v3/contenttype/forms"/>
  </ds:schemaRefs>
</ds:datastoreItem>
</file>

<file path=customXml/itemProps2.xml><?xml version="1.0" encoding="utf-8"?>
<ds:datastoreItem xmlns:ds="http://schemas.openxmlformats.org/officeDocument/2006/customXml" ds:itemID="{0025F75B-5831-4CB4-9F0A-D64EB5046E7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5FC018-B111-401F-ABB8-EE07A10DB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ea29c-c94f-4911-8351-1fc8f463d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508</Words>
  <Application>Microsoft Office PowerPoint</Application>
  <PresentationFormat>Custom</PresentationFormat>
  <Paragraphs>99</Paragraphs>
  <Slides>17</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Georgia</vt:lpstr>
      <vt:lpstr>Segoe UI</vt:lpstr>
      <vt:lpstr>Verdana</vt:lpstr>
      <vt:lpstr>Office Theme</vt:lpstr>
      <vt:lpstr>Corp Blue Office Theme</vt:lpstr>
      <vt:lpstr>PowerPoint Presentation</vt:lpstr>
      <vt:lpstr>PowerPoint Presentation</vt:lpstr>
      <vt:lpstr>PowerPoint Presentation</vt:lpstr>
      <vt:lpstr>PowerPoint Presentation</vt:lpstr>
      <vt:lpstr>Special categories of data need extra care </vt:lpstr>
      <vt:lpstr>Criminal offence data – needs extra care</vt:lpstr>
      <vt:lpstr>Do you store, share, or collect children’s data?</vt:lpstr>
      <vt:lpstr>The seven principles that underpin data protection law</vt:lpstr>
      <vt:lpstr>PowerPoint Presentation</vt:lpstr>
      <vt:lpstr>Lawful basis for processing data</vt:lpstr>
      <vt:lpstr>Still not sure? Use our tool…</vt:lpstr>
      <vt:lpstr>personal data breach</vt:lpstr>
      <vt:lpstr>Individuals' rights  The right of access The right to object The right to be informed The right to rectification  The right to erasure The right to restrict processing The right to data portability Rights related to automated decision-making and profiling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Covell</dc:creator>
  <cp:lastModifiedBy>Dominique Mitchell</cp:lastModifiedBy>
  <cp:revision>12</cp:revision>
  <dcterms:created xsi:type="dcterms:W3CDTF">2021-09-27T09:11:15Z</dcterms:created>
  <dcterms:modified xsi:type="dcterms:W3CDTF">2025-03-27T14:23:19Z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0x01010041B9C76C2157C741BD8AD1D6FA03DE8F</vt:lpwstr>
  </property>
  <property fmtid="{D5CDD505-2E9C-101B-9397-08002B2CF9AE}" pid="3" name="_ExtendedDescription">
    <vt:lpwstr>&lt;div class="ExternalClass401A60C024A14602A327CAEBD1A6AA17"&gt;Use this template when you need to produce an ICO-branded slideshow presentation.&lt;/div&gt;</vt:lpwstr>
  </property>
</Properties>
</file>