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57" r:id="rId5"/>
    <p:sldId id="285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61" r:id="rId16"/>
    <p:sldId id="256" r:id="rId17"/>
    <p:sldId id="263" r:id="rId18"/>
    <p:sldId id="258" r:id="rId19"/>
    <p:sldId id="262" r:id="rId20"/>
    <p:sldId id="264" r:id="rId21"/>
    <p:sldId id="282" r:id="rId22"/>
    <p:sldId id="259" r:id="rId23"/>
    <p:sldId id="281" r:id="rId24"/>
    <p:sldId id="286" r:id="rId25"/>
    <p:sldId id="287" r:id="rId26"/>
    <p:sldId id="284" r:id="rId27"/>
    <p:sldId id="260" r:id="rId28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98B1"/>
    <a:srgbClr val="47CBE3"/>
    <a:srgbClr val="244B5A"/>
    <a:srgbClr val="F7F8F9"/>
    <a:srgbClr val="F0F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FCE48-7E2C-4E83-8155-AD5BA6C5A84D}" v="17" dt="2025-05-28T08:43:10.887"/>
    <p1510:client id="{B5437C0A-2917-483A-BEA2-698E64442C2C}" v="433" dt="2025-05-29T08:05:07.0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609" autoAdjust="0"/>
    <p:restoredTop sz="94660"/>
  </p:normalViewPr>
  <p:slideViewPr>
    <p:cSldViewPr snapToGrid="0">
      <p:cViewPr>
        <p:scale>
          <a:sx n="60" d="100"/>
          <a:sy n="60" d="100"/>
        </p:scale>
        <p:origin x="23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Ferguson" userId="S::john.ferguson@scvo.scot::d3d6e205-93b7-4be0-8872-696d54268a6f" providerId="AD" clId="Web-{9AF8BF08-4BA4-AAB2-7D86-2B9431B1FF4C}"/>
    <pc:docChg chg="modSld">
      <pc:chgData name="John Ferguson" userId="S::john.ferguson@scvo.scot::d3d6e205-93b7-4be0-8872-696d54268a6f" providerId="AD" clId="Web-{9AF8BF08-4BA4-AAB2-7D86-2B9431B1FF4C}" dt="2025-05-26T10:41:52.383" v="15"/>
      <pc:docMkLst>
        <pc:docMk/>
      </pc:docMkLst>
      <pc:sldChg chg="addSp delSp modSp">
        <pc:chgData name="John Ferguson" userId="S::john.ferguson@scvo.scot::d3d6e205-93b7-4be0-8872-696d54268a6f" providerId="AD" clId="Web-{9AF8BF08-4BA4-AAB2-7D86-2B9431B1FF4C}" dt="2025-05-26T10:40:36.880" v="11"/>
        <pc:sldMkLst>
          <pc:docMk/>
          <pc:sldMk cId="3570611433" sldId="256"/>
        </pc:sldMkLst>
        <pc:picChg chg="add mod">
          <ac:chgData name="John Ferguson" userId="S::john.ferguson@scvo.scot::d3d6e205-93b7-4be0-8872-696d54268a6f" providerId="AD" clId="Web-{9AF8BF08-4BA4-AAB2-7D86-2B9431B1FF4C}" dt="2025-05-26T10:40:36.880" v="11"/>
          <ac:picMkLst>
            <pc:docMk/>
            <pc:sldMk cId="3570611433" sldId="256"/>
            <ac:picMk id="3" creationId="{284A1650-A951-A197-CC35-1478C4240B06}"/>
          </ac:picMkLst>
        </pc:picChg>
      </pc:sldChg>
      <pc:sldChg chg="addSp delSp modSp">
        <pc:chgData name="John Ferguson" userId="S::john.ferguson@scvo.scot::d3d6e205-93b7-4be0-8872-696d54268a6f" providerId="AD" clId="Web-{9AF8BF08-4BA4-AAB2-7D86-2B9431B1FF4C}" dt="2025-05-26T10:40:40.068" v="13"/>
        <pc:sldMkLst>
          <pc:docMk/>
          <pc:sldMk cId="1862444880" sldId="258"/>
        </pc:sldMkLst>
        <pc:picChg chg="add mod">
          <ac:chgData name="John Ferguson" userId="S::john.ferguson@scvo.scot::d3d6e205-93b7-4be0-8872-696d54268a6f" providerId="AD" clId="Web-{9AF8BF08-4BA4-AAB2-7D86-2B9431B1FF4C}" dt="2025-05-26T10:40:40.068" v="13"/>
          <ac:picMkLst>
            <pc:docMk/>
            <pc:sldMk cId="1862444880" sldId="258"/>
            <ac:picMk id="2" creationId="{E25412A9-D11A-6E43-318E-7C39B642882A}"/>
          </ac:picMkLst>
        </pc:picChg>
      </pc:sldChg>
      <pc:sldChg chg="addSp delSp modSp">
        <pc:chgData name="John Ferguson" userId="S::john.ferguson@scvo.scot::d3d6e205-93b7-4be0-8872-696d54268a6f" providerId="AD" clId="Web-{9AF8BF08-4BA4-AAB2-7D86-2B9431B1FF4C}" dt="2025-05-26T10:40:10.676" v="1"/>
        <pc:sldMkLst>
          <pc:docMk/>
          <pc:sldMk cId="2662673821" sldId="261"/>
        </pc:sldMkLst>
        <pc:picChg chg="add mod">
          <ac:chgData name="John Ferguson" userId="S::john.ferguson@scvo.scot::d3d6e205-93b7-4be0-8872-696d54268a6f" providerId="AD" clId="Web-{9AF8BF08-4BA4-AAB2-7D86-2B9431B1FF4C}" dt="2025-05-26T10:40:10.676" v="1"/>
          <ac:picMkLst>
            <pc:docMk/>
            <pc:sldMk cId="2662673821" sldId="261"/>
            <ac:picMk id="2" creationId="{53ECE730-4B81-605E-983B-AB42E6E61700}"/>
          </ac:picMkLst>
        </pc:picChg>
      </pc:sldChg>
      <pc:sldChg chg="addSp delSp modSp">
        <pc:chgData name="John Ferguson" userId="S::john.ferguson@scvo.scot::d3d6e205-93b7-4be0-8872-696d54268a6f" providerId="AD" clId="Web-{9AF8BF08-4BA4-AAB2-7D86-2B9431B1FF4C}" dt="2025-05-26T10:40:18.442" v="5"/>
        <pc:sldMkLst>
          <pc:docMk/>
          <pc:sldMk cId="4273625997" sldId="262"/>
        </pc:sldMkLst>
        <pc:picChg chg="add mod">
          <ac:chgData name="John Ferguson" userId="S::john.ferguson@scvo.scot::d3d6e205-93b7-4be0-8872-696d54268a6f" providerId="AD" clId="Web-{9AF8BF08-4BA4-AAB2-7D86-2B9431B1FF4C}" dt="2025-05-26T10:40:18.442" v="5"/>
          <ac:picMkLst>
            <pc:docMk/>
            <pc:sldMk cId="4273625997" sldId="262"/>
            <ac:picMk id="2" creationId="{B35F4781-8245-F019-6D60-F9E2E501B9E9}"/>
          </ac:picMkLst>
        </pc:picChg>
      </pc:sldChg>
      <pc:sldChg chg="addSp delSp modSp">
        <pc:chgData name="John Ferguson" userId="S::john.ferguson@scvo.scot::d3d6e205-93b7-4be0-8872-696d54268a6f" providerId="AD" clId="Web-{9AF8BF08-4BA4-AAB2-7D86-2B9431B1FF4C}" dt="2025-05-26T10:40:14.661" v="3"/>
        <pc:sldMkLst>
          <pc:docMk/>
          <pc:sldMk cId="3995536351" sldId="263"/>
        </pc:sldMkLst>
        <pc:picChg chg="add mod">
          <ac:chgData name="John Ferguson" userId="S::john.ferguson@scvo.scot::d3d6e205-93b7-4be0-8872-696d54268a6f" providerId="AD" clId="Web-{9AF8BF08-4BA4-AAB2-7D86-2B9431B1FF4C}" dt="2025-05-26T10:40:14.661" v="3"/>
          <ac:picMkLst>
            <pc:docMk/>
            <pc:sldMk cId="3995536351" sldId="263"/>
            <ac:picMk id="2" creationId="{04949500-750B-CA9E-7F1D-10011575A2B5}"/>
          </ac:picMkLst>
        </pc:picChg>
      </pc:sldChg>
      <pc:sldChg chg="addSp delSp modSp">
        <pc:chgData name="John Ferguson" userId="S::john.ferguson@scvo.scot::d3d6e205-93b7-4be0-8872-696d54268a6f" providerId="AD" clId="Web-{9AF8BF08-4BA4-AAB2-7D86-2B9431B1FF4C}" dt="2025-05-26T10:41:52.383" v="15"/>
        <pc:sldMkLst>
          <pc:docMk/>
          <pc:sldMk cId="2070648281" sldId="264"/>
        </pc:sldMkLst>
        <pc:picChg chg="add mod">
          <ac:chgData name="John Ferguson" userId="S::john.ferguson@scvo.scot::d3d6e205-93b7-4be0-8872-696d54268a6f" providerId="AD" clId="Web-{9AF8BF08-4BA4-AAB2-7D86-2B9431B1FF4C}" dt="2025-05-26T10:41:52.383" v="15"/>
          <ac:picMkLst>
            <pc:docMk/>
            <pc:sldMk cId="2070648281" sldId="264"/>
            <ac:picMk id="2" creationId="{C2EB7FE4-BE1C-EEC4-DD65-6AE095EDA533}"/>
          </ac:picMkLst>
        </pc:picChg>
      </pc:sldChg>
    </pc:docChg>
  </pc:docChgLst>
  <pc:docChgLst>
    <pc:chgData name="Karin Gallacher" userId="5f6c3a2f-2118-487e-beb2-3726771f0ed6" providerId="ADAL" clId="{B5437C0A-2917-483A-BEA2-698E64442C2C}"/>
    <pc:docChg chg="undo custSel addSld delSld modSld sldOrd">
      <pc:chgData name="Karin Gallacher" userId="5f6c3a2f-2118-487e-beb2-3726771f0ed6" providerId="ADAL" clId="{B5437C0A-2917-483A-BEA2-698E64442C2C}" dt="2025-05-29T08:15:11.089" v="797" actId="403"/>
      <pc:docMkLst>
        <pc:docMk/>
      </pc:docMkLst>
      <pc:sldChg chg="addSp delSp modSp add del mod ord setBg">
        <pc:chgData name="Karin Gallacher" userId="5f6c3a2f-2118-487e-beb2-3726771f0ed6" providerId="ADAL" clId="{B5437C0A-2917-483A-BEA2-698E64442C2C}" dt="2025-05-28T15:21:21.907" v="499" actId="207"/>
        <pc:sldMkLst>
          <pc:docMk/>
          <pc:sldMk cId="1710866507" sldId="259"/>
        </pc:sldMkLst>
        <pc:spChg chg="add del">
          <ac:chgData name="Karin Gallacher" userId="5f6c3a2f-2118-487e-beb2-3726771f0ed6" providerId="ADAL" clId="{B5437C0A-2917-483A-BEA2-698E64442C2C}" dt="2025-05-28T15:04:43.097" v="315" actId="26606"/>
          <ac:spMkLst>
            <pc:docMk/>
            <pc:sldMk cId="1710866507" sldId="259"/>
            <ac:spMk id="11" creationId="{799448F2-0E5B-42DA-B2D1-11A14E947BD4}"/>
          </ac:spMkLst>
        </pc:spChg>
        <pc:spChg chg="add del">
          <ac:chgData name="Karin Gallacher" userId="5f6c3a2f-2118-487e-beb2-3726771f0ed6" providerId="ADAL" clId="{B5437C0A-2917-483A-BEA2-698E64442C2C}" dt="2025-05-28T15:04:43.097" v="315" actId="26606"/>
          <ac:spMkLst>
            <pc:docMk/>
            <pc:sldMk cId="1710866507" sldId="259"/>
            <ac:spMk id="13" creationId="{4E8A7552-20E1-4F34-ADAB-C1DB6634D47E}"/>
          </ac:spMkLst>
        </pc:spChg>
        <pc:spChg chg="add mod">
          <ac:chgData name="Karin Gallacher" userId="5f6c3a2f-2118-487e-beb2-3726771f0ed6" providerId="ADAL" clId="{B5437C0A-2917-483A-BEA2-698E64442C2C}" dt="2025-05-28T15:19:46.227" v="487" actId="2085"/>
          <ac:spMkLst>
            <pc:docMk/>
            <pc:sldMk cId="1710866507" sldId="259"/>
            <ac:spMk id="26" creationId="{80FB25BC-9D47-D2DF-1FFA-BE34047DEFBF}"/>
          </ac:spMkLst>
        </pc:spChg>
        <pc:spChg chg="add mod ord">
          <ac:chgData name="Karin Gallacher" userId="5f6c3a2f-2118-487e-beb2-3726771f0ed6" providerId="ADAL" clId="{B5437C0A-2917-483A-BEA2-698E64442C2C}" dt="2025-05-28T15:21:21.907" v="499" actId="207"/>
          <ac:spMkLst>
            <pc:docMk/>
            <pc:sldMk cId="1710866507" sldId="259"/>
            <ac:spMk id="29" creationId="{3F7A8B46-07F0-F307-8558-E67472314AA7}"/>
          </ac:spMkLst>
        </pc:spChg>
        <pc:grpChg chg="add del mod">
          <ac:chgData name="Karin Gallacher" userId="5f6c3a2f-2118-487e-beb2-3726771f0ed6" providerId="ADAL" clId="{B5437C0A-2917-483A-BEA2-698E64442C2C}" dt="2025-05-28T15:08:57.364" v="371" actId="165"/>
          <ac:grpSpMkLst>
            <pc:docMk/>
            <pc:sldMk cId="1710866507" sldId="259"/>
            <ac:grpSpMk id="15" creationId="{2EE02B77-1FE6-9E53-E4FB-BDE2785E42C9}"/>
          </ac:grpSpMkLst>
        </pc:grpChg>
        <pc:grpChg chg="add del mod">
          <ac:chgData name="Karin Gallacher" userId="5f6c3a2f-2118-487e-beb2-3726771f0ed6" providerId="ADAL" clId="{B5437C0A-2917-483A-BEA2-698E64442C2C}" dt="2025-05-28T15:20:56.509" v="496" actId="21"/>
          <ac:grpSpMkLst>
            <pc:docMk/>
            <pc:sldMk cId="1710866507" sldId="259"/>
            <ac:grpSpMk id="25" creationId="{B09057B6-1F0A-83FE-4404-EA94C132806A}"/>
          </ac:grpSpMkLst>
        </pc:grpChg>
        <pc:grpChg chg="add mod">
          <ac:chgData name="Karin Gallacher" userId="5f6c3a2f-2118-487e-beb2-3726771f0ed6" providerId="ADAL" clId="{B5437C0A-2917-483A-BEA2-698E64442C2C}" dt="2025-05-28T15:20:56.811" v="497"/>
          <ac:grpSpMkLst>
            <pc:docMk/>
            <pc:sldMk cId="1710866507" sldId="259"/>
            <ac:grpSpMk id="31" creationId="{B09057B6-1F0A-83FE-4404-EA94C132806A}"/>
          </ac:grpSpMkLst>
        </pc:grpChg>
        <pc:picChg chg="mod ord">
          <ac:chgData name="Karin Gallacher" userId="5f6c3a2f-2118-487e-beb2-3726771f0ed6" providerId="ADAL" clId="{B5437C0A-2917-483A-BEA2-698E64442C2C}" dt="2025-05-28T15:04:43.097" v="315" actId="26606"/>
          <ac:picMkLst>
            <pc:docMk/>
            <pc:sldMk cId="1710866507" sldId="259"/>
            <ac:picMk id="3" creationId="{FAEEE576-9C31-4C3C-7203-9C7AC37F49AD}"/>
          </ac:picMkLst>
        </pc:picChg>
        <pc:picChg chg="add del mod modCrop">
          <ac:chgData name="Karin Gallacher" userId="5f6c3a2f-2118-487e-beb2-3726771f0ed6" providerId="ADAL" clId="{B5437C0A-2917-483A-BEA2-698E64442C2C}" dt="2025-05-28T15:13:10.562" v="450" actId="478"/>
          <ac:picMkLst>
            <pc:docMk/>
            <pc:sldMk cId="1710866507" sldId="259"/>
            <ac:picMk id="4" creationId="{F26F8777-07FA-9C7B-69DC-092FF9CF6F0A}"/>
          </ac:picMkLst>
        </pc:picChg>
        <pc:picChg chg="add del mod topLvl modCrop">
          <ac:chgData name="Karin Gallacher" userId="5f6c3a2f-2118-487e-beb2-3726771f0ed6" providerId="ADAL" clId="{B5437C0A-2917-483A-BEA2-698E64442C2C}" dt="2025-05-28T15:10:54.368" v="387" actId="478"/>
          <ac:picMkLst>
            <pc:docMk/>
            <pc:sldMk cId="1710866507" sldId="259"/>
            <ac:picMk id="6" creationId="{B651F266-56B8-0FF3-8FFB-59064E8CE159}"/>
          </ac:picMkLst>
        </pc:picChg>
        <pc:picChg chg="add mod topLvl">
          <ac:chgData name="Karin Gallacher" userId="5f6c3a2f-2118-487e-beb2-3726771f0ed6" providerId="ADAL" clId="{B5437C0A-2917-483A-BEA2-698E64442C2C}" dt="2025-05-28T15:08:57.364" v="371" actId="165"/>
          <ac:picMkLst>
            <pc:docMk/>
            <pc:sldMk cId="1710866507" sldId="259"/>
            <ac:picMk id="8" creationId="{22C60C1B-6FA5-C349-1439-6A26989BDD0F}"/>
          </ac:picMkLst>
        </pc:picChg>
        <pc:picChg chg="add del mod">
          <ac:chgData name="Karin Gallacher" userId="5f6c3a2f-2118-487e-beb2-3726771f0ed6" providerId="ADAL" clId="{B5437C0A-2917-483A-BEA2-698E64442C2C}" dt="2025-05-28T15:07:09.822" v="359" actId="478"/>
          <ac:picMkLst>
            <pc:docMk/>
            <pc:sldMk cId="1710866507" sldId="259"/>
            <ac:picMk id="9" creationId="{DB1C9B19-E171-2520-4AF9-AD0F9FDBD990}"/>
          </ac:picMkLst>
        </pc:picChg>
        <pc:picChg chg="add del mod topLvl">
          <ac:chgData name="Karin Gallacher" userId="5f6c3a2f-2118-487e-beb2-3726771f0ed6" providerId="ADAL" clId="{B5437C0A-2917-483A-BEA2-698E64442C2C}" dt="2025-05-28T15:10:40.853" v="384" actId="478"/>
          <ac:picMkLst>
            <pc:docMk/>
            <pc:sldMk cId="1710866507" sldId="259"/>
            <ac:picMk id="10" creationId="{3CF250E3-DFC5-6973-AFE6-E477220F5CD6}"/>
          </ac:picMkLst>
        </pc:picChg>
        <pc:picChg chg="add del mod topLvl">
          <ac:chgData name="Karin Gallacher" userId="5f6c3a2f-2118-487e-beb2-3726771f0ed6" providerId="ADAL" clId="{B5437C0A-2917-483A-BEA2-698E64442C2C}" dt="2025-05-28T15:10:40.853" v="384" actId="478"/>
          <ac:picMkLst>
            <pc:docMk/>
            <pc:sldMk cId="1710866507" sldId="259"/>
            <ac:picMk id="14" creationId="{172501CD-A1BD-5A34-2C20-DAEA736B8722}"/>
          </ac:picMkLst>
        </pc:picChg>
        <pc:picChg chg="add mod">
          <ac:chgData name="Karin Gallacher" userId="5f6c3a2f-2118-487e-beb2-3726771f0ed6" providerId="ADAL" clId="{B5437C0A-2917-483A-BEA2-698E64442C2C}" dt="2025-05-28T15:12:26.368" v="400" actId="164"/>
          <ac:picMkLst>
            <pc:docMk/>
            <pc:sldMk cId="1710866507" sldId="259"/>
            <ac:picMk id="17" creationId="{9C1F6AD2-B138-0E97-99C4-89B7F0D54EA0}"/>
          </ac:picMkLst>
        </pc:picChg>
        <pc:picChg chg="add del mod">
          <ac:chgData name="Karin Gallacher" userId="5f6c3a2f-2118-487e-beb2-3726771f0ed6" providerId="ADAL" clId="{B5437C0A-2917-483A-BEA2-698E64442C2C}" dt="2025-05-28T15:20:56.509" v="496" actId="21"/>
          <ac:picMkLst>
            <pc:docMk/>
            <pc:sldMk cId="1710866507" sldId="259"/>
            <ac:picMk id="19" creationId="{AA3B9322-D6FD-EEDB-E756-CC14F213595D}"/>
          </ac:picMkLst>
        </pc:picChg>
        <pc:picChg chg="add del mod modCrop">
          <ac:chgData name="Karin Gallacher" userId="5f6c3a2f-2118-487e-beb2-3726771f0ed6" providerId="ADAL" clId="{B5437C0A-2917-483A-BEA2-698E64442C2C}" dt="2025-05-28T15:10:52.902" v="386" actId="478"/>
          <ac:picMkLst>
            <pc:docMk/>
            <pc:sldMk cId="1710866507" sldId="259"/>
            <ac:picMk id="20" creationId="{C7DC84D4-4CD3-2C40-43FF-D474879C3C0D}"/>
          </ac:picMkLst>
        </pc:picChg>
        <pc:picChg chg="add mod">
          <ac:chgData name="Karin Gallacher" userId="5f6c3a2f-2118-487e-beb2-3726771f0ed6" providerId="ADAL" clId="{B5437C0A-2917-483A-BEA2-698E64442C2C}" dt="2025-05-28T15:12:26.368" v="400" actId="164"/>
          <ac:picMkLst>
            <pc:docMk/>
            <pc:sldMk cId="1710866507" sldId="259"/>
            <ac:picMk id="22" creationId="{209E7E68-735B-92E0-032D-1F305B8061D1}"/>
          </ac:picMkLst>
        </pc:picChg>
        <pc:picChg chg="add del mod">
          <ac:chgData name="Karin Gallacher" userId="5f6c3a2f-2118-487e-beb2-3726771f0ed6" providerId="ADAL" clId="{B5437C0A-2917-483A-BEA2-698E64442C2C}" dt="2025-05-28T15:20:56.509" v="496" actId="21"/>
          <ac:picMkLst>
            <pc:docMk/>
            <pc:sldMk cId="1710866507" sldId="259"/>
            <ac:picMk id="24" creationId="{8F4B1F00-66B5-639D-AE8B-F9F1F8E01499}"/>
          </ac:picMkLst>
        </pc:picChg>
        <pc:picChg chg="add mod">
          <ac:chgData name="Karin Gallacher" userId="5f6c3a2f-2118-487e-beb2-3726771f0ed6" providerId="ADAL" clId="{B5437C0A-2917-483A-BEA2-698E64442C2C}" dt="2025-05-28T15:15:14.231" v="473" actId="14100"/>
          <ac:picMkLst>
            <pc:docMk/>
            <pc:sldMk cId="1710866507" sldId="259"/>
            <ac:picMk id="28" creationId="{B33D49B3-444F-D169-D527-A66ADAAB5634}"/>
          </ac:picMkLst>
        </pc:picChg>
        <pc:picChg chg="add mod">
          <ac:chgData name="Karin Gallacher" userId="5f6c3a2f-2118-487e-beb2-3726771f0ed6" providerId="ADAL" clId="{B5437C0A-2917-483A-BEA2-698E64442C2C}" dt="2025-05-28T15:20:56.811" v="497"/>
          <ac:picMkLst>
            <pc:docMk/>
            <pc:sldMk cId="1710866507" sldId="259"/>
            <ac:picMk id="30" creationId="{AA3B9322-D6FD-EEDB-E756-CC14F213595D}"/>
          </ac:picMkLst>
        </pc:picChg>
        <pc:picChg chg="mod">
          <ac:chgData name="Karin Gallacher" userId="5f6c3a2f-2118-487e-beb2-3726771f0ed6" providerId="ADAL" clId="{B5437C0A-2917-483A-BEA2-698E64442C2C}" dt="2025-05-28T15:20:56.811" v="497"/>
          <ac:picMkLst>
            <pc:docMk/>
            <pc:sldMk cId="1710866507" sldId="259"/>
            <ac:picMk id="32" creationId="{9C1F6AD2-B138-0E97-99C4-89B7F0D54EA0}"/>
          </ac:picMkLst>
        </pc:picChg>
        <pc:picChg chg="mod">
          <ac:chgData name="Karin Gallacher" userId="5f6c3a2f-2118-487e-beb2-3726771f0ed6" providerId="ADAL" clId="{B5437C0A-2917-483A-BEA2-698E64442C2C}" dt="2025-05-28T15:20:56.811" v="497"/>
          <ac:picMkLst>
            <pc:docMk/>
            <pc:sldMk cId="1710866507" sldId="259"/>
            <ac:picMk id="33" creationId="{209E7E68-735B-92E0-032D-1F305B8061D1}"/>
          </ac:picMkLst>
        </pc:picChg>
        <pc:picChg chg="add mod">
          <ac:chgData name="Karin Gallacher" userId="5f6c3a2f-2118-487e-beb2-3726771f0ed6" providerId="ADAL" clId="{B5437C0A-2917-483A-BEA2-698E64442C2C}" dt="2025-05-28T15:20:56.811" v="497"/>
          <ac:picMkLst>
            <pc:docMk/>
            <pc:sldMk cId="1710866507" sldId="259"/>
            <ac:picMk id="34" creationId="{8F4B1F00-66B5-639D-AE8B-F9F1F8E01499}"/>
          </ac:picMkLst>
        </pc:picChg>
      </pc:sldChg>
      <pc:sldChg chg="ord">
        <pc:chgData name="Karin Gallacher" userId="5f6c3a2f-2118-487e-beb2-3726771f0ed6" providerId="ADAL" clId="{B5437C0A-2917-483A-BEA2-698E64442C2C}" dt="2025-05-28T14:43:32.766" v="29"/>
        <pc:sldMkLst>
          <pc:docMk/>
          <pc:sldMk cId="415769459" sldId="260"/>
        </pc:sldMkLst>
      </pc:sldChg>
      <pc:sldChg chg="addSp delSp modSp new del mod">
        <pc:chgData name="Karin Gallacher" userId="5f6c3a2f-2118-487e-beb2-3726771f0ed6" providerId="ADAL" clId="{B5437C0A-2917-483A-BEA2-698E64442C2C}" dt="2025-05-28T14:39:12.805" v="12" actId="47"/>
        <pc:sldMkLst>
          <pc:docMk/>
          <pc:sldMk cId="2194631465" sldId="265"/>
        </pc:sldMkLst>
      </pc:sldChg>
      <pc:sldChg chg="add del">
        <pc:chgData name="Karin Gallacher" userId="5f6c3a2f-2118-487e-beb2-3726771f0ed6" providerId="ADAL" clId="{B5437C0A-2917-483A-BEA2-698E64442C2C}" dt="2025-05-28T14:39:17.144" v="13" actId="47"/>
        <pc:sldMkLst>
          <pc:docMk/>
          <pc:sldMk cId="2950045971" sldId="266"/>
        </pc:sldMkLst>
      </pc:sldChg>
      <pc:sldChg chg="add del">
        <pc:chgData name="Karin Gallacher" userId="5f6c3a2f-2118-487e-beb2-3726771f0ed6" providerId="ADAL" clId="{B5437C0A-2917-483A-BEA2-698E64442C2C}" dt="2025-05-28T14:39:20.138" v="14" actId="47"/>
        <pc:sldMkLst>
          <pc:docMk/>
          <pc:sldMk cId="3661518320" sldId="267"/>
        </pc:sldMkLst>
      </pc:sldChg>
      <pc:sldChg chg="addSp delSp modSp mod">
        <pc:chgData name="Karin Gallacher" userId="5f6c3a2f-2118-487e-beb2-3726771f0ed6" providerId="ADAL" clId="{B5437C0A-2917-483A-BEA2-698E64442C2C}" dt="2025-05-28T15:59:51.557" v="589" actId="1076"/>
        <pc:sldMkLst>
          <pc:docMk/>
          <pc:sldMk cId="2181572729" sldId="268"/>
        </pc:sldMkLst>
        <pc:spChg chg="mod">
          <ac:chgData name="Karin Gallacher" userId="5f6c3a2f-2118-487e-beb2-3726771f0ed6" providerId="ADAL" clId="{B5437C0A-2917-483A-BEA2-698E64442C2C}" dt="2025-05-28T15:59:48.510" v="588" actId="1076"/>
          <ac:spMkLst>
            <pc:docMk/>
            <pc:sldMk cId="2181572729" sldId="268"/>
            <ac:spMk id="2" creationId="{BDF4313F-5F06-C0C8-A3D8-76A991A19704}"/>
          </ac:spMkLst>
        </pc:spChg>
        <pc:spChg chg="add del mod">
          <ac:chgData name="Karin Gallacher" userId="5f6c3a2f-2118-487e-beb2-3726771f0ed6" providerId="ADAL" clId="{B5437C0A-2917-483A-BEA2-698E64442C2C}" dt="2025-05-28T15:59:19.878" v="579" actId="478"/>
          <ac:spMkLst>
            <pc:docMk/>
            <pc:sldMk cId="2181572729" sldId="268"/>
            <ac:spMk id="3" creationId="{9216DC5F-215F-3791-C34C-C17ABE1C275F}"/>
          </ac:spMkLst>
        </pc:spChg>
        <pc:picChg chg="mod">
          <ac:chgData name="Karin Gallacher" userId="5f6c3a2f-2118-487e-beb2-3726771f0ed6" providerId="ADAL" clId="{B5437C0A-2917-483A-BEA2-698E64442C2C}" dt="2025-05-28T15:59:51.557" v="589" actId="1076"/>
          <ac:picMkLst>
            <pc:docMk/>
            <pc:sldMk cId="2181572729" sldId="268"/>
            <ac:picMk id="5" creationId="{C6958E2F-4F94-9D8F-EB50-AE4054F2447F}"/>
          </ac:picMkLst>
        </pc:picChg>
      </pc:sldChg>
      <pc:sldChg chg="addSp delSp modSp add del mod ord">
        <pc:chgData name="Karin Gallacher" userId="5f6c3a2f-2118-487e-beb2-3726771f0ed6" providerId="ADAL" clId="{B5437C0A-2917-483A-BEA2-698E64442C2C}" dt="2025-05-28T14:54:32.817" v="184" actId="47"/>
        <pc:sldMkLst>
          <pc:docMk/>
          <pc:sldMk cId="3739506349" sldId="277"/>
        </pc:sldMkLst>
        <pc:spChg chg="add del mod">
          <ac:chgData name="Karin Gallacher" userId="5f6c3a2f-2118-487e-beb2-3726771f0ed6" providerId="ADAL" clId="{B5437C0A-2917-483A-BEA2-698E64442C2C}" dt="2025-05-28T14:46:01.004" v="89" actId="21"/>
          <ac:spMkLst>
            <pc:docMk/>
            <pc:sldMk cId="3739506349" sldId="277"/>
            <ac:spMk id="2" creationId="{4286CC5E-F036-718E-9D51-4288645DAE4F}"/>
          </ac:spMkLst>
        </pc:spChg>
        <pc:spChg chg="add mod">
          <ac:chgData name="Karin Gallacher" userId="5f6c3a2f-2118-487e-beb2-3726771f0ed6" providerId="ADAL" clId="{B5437C0A-2917-483A-BEA2-698E64442C2C}" dt="2025-05-28T14:48:35.736" v="140" actId="404"/>
          <ac:spMkLst>
            <pc:docMk/>
            <pc:sldMk cId="3739506349" sldId="277"/>
            <ac:spMk id="5" creationId="{4286CC5E-F036-718E-9D51-4288645DAE4F}"/>
          </ac:spMkLst>
        </pc:spChg>
        <pc:picChg chg="del">
          <ac:chgData name="Karin Gallacher" userId="5f6c3a2f-2118-487e-beb2-3726771f0ed6" providerId="ADAL" clId="{B5437C0A-2917-483A-BEA2-698E64442C2C}" dt="2025-05-28T14:46:03.401" v="90" actId="478"/>
          <ac:picMkLst>
            <pc:docMk/>
            <pc:sldMk cId="3739506349" sldId="277"/>
            <ac:picMk id="3" creationId="{46CF43CF-4251-CAAF-30D4-10472D688585}"/>
          </ac:picMkLst>
        </pc:picChg>
        <pc:picChg chg="add mod">
          <ac:chgData name="Karin Gallacher" userId="5f6c3a2f-2118-487e-beb2-3726771f0ed6" providerId="ADAL" clId="{B5437C0A-2917-483A-BEA2-698E64442C2C}" dt="2025-05-28T14:46:06.388" v="91" actId="1076"/>
          <ac:picMkLst>
            <pc:docMk/>
            <pc:sldMk cId="3739506349" sldId="277"/>
            <ac:picMk id="4" creationId="{7521C5F7-2B64-AA60-4BF4-455C29BB8A09}"/>
          </ac:picMkLst>
        </pc:picChg>
        <pc:picChg chg="add del mod">
          <ac:chgData name="Karin Gallacher" userId="5f6c3a2f-2118-487e-beb2-3726771f0ed6" providerId="ADAL" clId="{B5437C0A-2917-483A-BEA2-698E64442C2C}" dt="2025-05-28T14:48:19.519" v="129" actId="478"/>
          <ac:picMkLst>
            <pc:docMk/>
            <pc:sldMk cId="3739506349" sldId="277"/>
            <ac:picMk id="6" creationId="{76CD9BC2-A27C-02F6-504E-EA94E466C6DA}"/>
          </ac:picMkLst>
        </pc:picChg>
      </pc:sldChg>
      <pc:sldChg chg="delSp add del mod">
        <pc:chgData name="Karin Gallacher" userId="5f6c3a2f-2118-487e-beb2-3726771f0ed6" providerId="ADAL" clId="{B5437C0A-2917-483A-BEA2-698E64442C2C}" dt="2025-05-28T14:49:52.218" v="149" actId="47"/>
        <pc:sldMkLst>
          <pc:docMk/>
          <pc:sldMk cId="755481180" sldId="278"/>
        </pc:sldMkLst>
        <pc:spChg chg="del">
          <ac:chgData name="Karin Gallacher" userId="5f6c3a2f-2118-487e-beb2-3726771f0ed6" providerId="ADAL" clId="{B5437C0A-2917-483A-BEA2-698E64442C2C}" dt="2025-05-28T14:49:50.282" v="148" actId="21"/>
          <ac:spMkLst>
            <pc:docMk/>
            <pc:sldMk cId="755481180" sldId="278"/>
            <ac:spMk id="5" creationId="{651CF408-B313-BE3F-0A0C-99FB5460A196}"/>
          </ac:spMkLst>
        </pc:spChg>
        <pc:picChg chg="del">
          <ac:chgData name="Karin Gallacher" userId="5f6c3a2f-2118-487e-beb2-3726771f0ed6" providerId="ADAL" clId="{B5437C0A-2917-483A-BEA2-698E64442C2C}" dt="2025-05-28T14:48:57.601" v="142" actId="478"/>
          <ac:picMkLst>
            <pc:docMk/>
            <pc:sldMk cId="755481180" sldId="278"/>
            <ac:picMk id="4" creationId="{20ADC214-728E-4289-BC12-4D34F26596FD}"/>
          </ac:picMkLst>
        </pc:picChg>
      </pc:sldChg>
      <pc:sldChg chg="new del">
        <pc:chgData name="Karin Gallacher" userId="5f6c3a2f-2118-487e-beb2-3726771f0ed6" providerId="ADAL" clId="{B5437C0A-2917-483A-BEA2-698E64442C2C}" dt="2025-05-28T14:43:49.504" v="31" actId="680"/>
        <pc:sldMkLst>
          <pc:docMk/>
          <pc:sldMk cId="2545942135" sldId="278"/>
        </pc:sldMkLst>
      </pc:sldChg>
      <pc:sldChg chg="addSp modSp add del mod">
        <pc:chgData name="Karin Gallacher" userId="5f6c3a2f-2118-487e-beb2-3726771f0ed6" providerId="ADAL" clId="{B5437C0A-2917-483A-BEA2-698E64442C2C}" dt="2025-05-28T15:33:15.620" v="544" actId="47"/>
        <pc:sldMkLst>
          <pc:docMk/>
          <pc:sldMk cId="2059177962" sldId="279"/>
        </pc:sldMkLst>
        <pc:spChg chg="add mod">
          <ac:chgData name="Karin Gallacher" userId="5f6c3a2f-2118-487e-beb2-3726771f0ed6" providerId="ADAL" clId="{B5437C0A-2917-483A-BEA2-698E64442C2C}" dt="2025-05-28T14:50:15.990" v="182" actId="14100"/>
          <ac:spMkLst>
            <pc:docMk/>
            <pc:sldMk cId="2059177962" sldId="279"/>
            <ac:spMk id="5" creationId="{651CF408-B313-BE3F-0A0C-99FB5460A196}"/>
          </ac:spMkLst>
        </pc:spChg>
        <pc:picChg chg="mod">
          <ac:chgData name="Karin Gallacher" userId="5f6c3a2f-2118-487e-beb2-3726771f0ed6" providerId="ADAL" clId="{B5437C0A-2917-483A-BEA2-698E64442C2C}" dt="2025-05-28T14:49:35.289" v="147" actId="1076"/>
          <ac:picMkLst>
            <pc:docMk/>
            <pc:sldMk cId="2059177962" sldId="279"/>
            <ac:picMk id="3" creationId="{8D2EFCC7-8B32-5E85-A749-C941779C0441}"/>
          </ac:picMkLst>
        </pc:picChg>
      </pc:sldChg>
      <pc:sldChg chg="addSp delSp modSp add del mod">
        <pc:chgData name="Karin Gallacher" userId="5f6c3a2f-2118-487e-beb2-3726771f0ed6" providerId="ADAL" clId="{B5437C0A-2917-483A-BEA2-698E64442C2C}" dt="2025-05-28T15:27:43.427" v="526" actId="47"/>
        <pc:sldMkLst>
          <pc:docMk/>
          <pc:sldMk cId="3208202342" sldId="280"/>
        </pc:sldMkLst>
        <pc:spChg chg="mod">
          <ac:chgData name="Karin Gallacher" userId="5f6c3a2f-2118-487e-beb2-3726771f0ed6" providerId="ADAL" clId="{B5437C0A-2917-483A-BEA2-698E64442C2C}" dt="2025-05-28T15:26:10.982" v="525" actId="6549"/>
          <ac:spMkLst>
            <pc:docMk/>
            <pc:sldMk cId="3208202342" sldId="280"/>
            <ac:spMk id="5" creationId="{DA64093B-FA7F-BEAB-6357-3A08216D1DDA}"/>
          </ac:spMkLst>
        </pc:spChg>
        <pc:picChg chg="add mod ord">
          <ac:chgData name="Karin Gallacher" userId="5f6c3a2f-2118-487e-beb2-3726771f0ed6" providerId="ADAL" clId="{B5437C0A-2917-483A-BEA2-698E64442C2C}" dt="2025-05-28T15:25:49.333" v="522" actId="167"/>
          <ac:picMkLst>
            <pc:docMk/>
            <pc:sldMk cId="3208202342" sldId="280"/>
            <ac:picMk id="2" creationId="{48C55037-E8D0-AE20-344E-BB559180E1BF}"/>
          </ac:picMkLst>
        </pc:picChg>
        <pc:picChg chg="del">
          <ac:chgData name="Karin Gallacher" userId="5f6c3a2f-2118-487e-beb2-3726771f0ed6" providerId="ADAL" clId="{B5437C0A-2917-483A-BEA2-698E64442C2C}" dt="2025-05-28T15:25:43.756" v="520" actId="478"/>
          <ac:picMkLst>
            <pc:docMk/>
            <pc:sldMk cId="3208202342" sldId="280"/>
            <ac:picMk id="4" creationId="{34692B52-8FD7-6A42-5ACB-0D32670A1ACB}"/>
          </ac:picMkLst>
        </pc:picChg>
      </pc:sldChg>
      <pc:sldChg chg="addSp delSp modSp add mod ord">
        <pc:chgData name="Karin Gallacher" userId="5f6c3a2f-2118-487e-beb2-3726771f0ed6" providerId="ADAL" clId="{B5437C0A-2917-483A-BEA2-698E64442C2C}" dt="2025-05-28T15:02:11.858" v="300" actId="20577"/>
        <pc:sldMkLst>
          <pc:docMk/>
          <pc:sldMk cId="3754852330" sldId="281"/>
        </pc:sldMkLst>
        <pc:spChg chg="add del mod">
          <ac:chgData name="Karin Gallacher" userId="5f6c3a2f-2118-487e-beb2-3726771f0ed6" providerId="ADAL" clId="{B5437C0A-2917-483A-BEA2-698E64442C2C}" dt="2025-05-28T15:00:15.272" v="273" actId="21"/>
          <ac:spMkLst>
            <pc:docMk/>
            <pc:sldMk cId="3754852330" sldId="281"/>
            <ac:spMk id="4" creationId="{623C5B72-05EA-BAA3-2B53-4A661D63FA59}"/>
          </ac:spMkLst>
        </pc:spChg>
        <pc:spChg chg="add mod">
          <ac:chgData name="Karin Gallacher" userId="5f6c3a2f-2118-487e-beb2-3726771f0ed6" providerId="ADAL" clId="{B5437C0A-2917-483A-BEA2-698E64442C2C}" dt="2025-05-28T15:02:11.858" v="300" actId="20577"/>
          <ac:spMkLst>
            <pc:docMk/>
            <pc:sldMk cId="3754852330" sldId="281"/>
            <ac:spMk id="11" creationId="{623C5B72-05EA-BAA3-2B53-4A661D63FA59}"/>
          </ac:spMkLst>
        </pc:spChg>
        <pc:picChg chg="add mod">
          <ac:chgData name="Karin Gallacher" userId="5f6c3a2f-2118-487e-beb2-3726771f0ed6" providerId="ADAL" clId="{B5437C0A-2917-483A-BEA2-698E64442C2C}" dt="2025-05-28T15:01:05.795" v="295" actId="1076"/>
          <ac:picMkLst>
            <pc:docMk/>
            <pc:sldMk cId="3754852330" sldId="281"/>
            <ac:picMk id="6" creationId="{FC845D9C-1AB2-27A3-1654-3597A1B7903A}"/>
          </ac:picMkLst>
        </pc:picChg>
        <pc:picChg chg="add del mod">
          <ac:chgData name="Karin Gallacher" userId="5f6c3a2f-2118-487e-beb2-3726771f0ed6" providerId="ADAL" clId="{B5437C0A-2917-483A-BEA2-698E64442C2C}" dt="2025-05-28T14:58:26.493" v="206" actId="478"/>
          <ac:picMkLst>
            <pc:docMk/>
            <pc:sldMk cId="3754852330" sldId="281"/>
            <ac:picMk id="8" creationId="{7F3B0D4C-EE44-9028-9E53-B922076855B2}"/>
          </ac:picMkLst>
        </pc:picChg>
        <pc:picChg chg="add mod">
          <ac:chgData name="Karin Gallacher" userId="5f6c3a2f-2118-487e-beb2-3726771f0ed6" providerId="ADAL" clId="{B5437C0A-2917-483A-BEA2-698E64442C2C}" dt="2025-05-28T15:01:50.446" v="297" actId="14100"/>
          <ac:picMkLst>
            <pc:docMk/>
            <pc:sldMk cId="3754852330" sldId="281"/>
            <ac:picMk id="10" creationId="{393ABE6B-9960-3EF3-7627-BB62382EBD46}"/>
          </ac:picMkLst>
        </pc:picChg>
      </pc:sldChg>
      <pc:sldChg chg="addSp modSp add mod ord modAnim">
        <pc:chgData name="Karin Gallacher" userId="5f6c3a2f-2118-487e-beb2-3726771f0ed6" providerId="ADAL" clId="{B5437C0A-2917-483A-BEA2-698E64442C2C}" dt="2025-05-29T07:57:06.692" v="745"/>
        <pc:sldMkLst>
          <pc:docMk/>
          <pc:sldMk cId="3396421049" sldId="282"/>
        </pc:sldMkLst>
        <pc:spChg chg="mod">
          <ac:chgData name="Karin Gallacher" userId="5f6c3a2f-2118-487e-beb2-3726771f0ed6" providerId="ADAL" clId="{B5437C0A-2917-483A-BEA2-698E64442C2C}" dt="2025-05-28T14:59:23.522" v="240" actId="6549"/>
          <ac:spMkLst>
            <pc:docMk/>
            <pc:sldMk cId="3396421049" sldId="282"/>
            <ac:spMk id="5" creationId="{9918992A-4C9A-E686-8D7A-A51422D570AD}"/>
          </ac:spMkLst>
        </pc:spChg>
        <pc:cxnChg chg="add mod">
          <ac:chgData name="Karin Gallacher" userId="5f6c3a2f-2118-487e-beb2-3726771f0ed6" providerId="ADAL" clId="{B5437C0A-2917-483A-BEA2-698E64442C2C}" dt="2025-05-29T07:56:55.114" v="744" actId="208"/>
          <ac:cxnSpMkLst>
            <pc:docMk/>
            <pc:sldMk cId="3396421049" sldId="282"/>
            <ac:cxnSpMk id="3" creationId="{9696DA07-2E65-A382-1EF7-48179A629E1E}"/>
          </ac:cxnSpMkLst>
        </pc:cxnChg>
        <pc:cxnChg chg="add mod">
          <ac:chgData name="Karin Gallacher" userId="5f6c3a2f-2118-487e-beb2-3726771f0ed6" providerId="ADAL" clId="{B5437C0A-2917-483A-BEA2-698E64442C2C}" dt="2025-05-29T07:56:43.058" v="742" actId="208"/>
          <ac:cxnSpMkLst>
            <pc:docMk/>
            <pc:sldMk cId="3396421049" sldId="282"/>
            <ac:cxnSpMk id="6" creationId="{08EEE121-A86A-59F1-2F26-9DED22BC51FD}"/>
          </ac:cxnSpMkLst>
        </pc:cxnChg>
        <pc:cxnChg chg="add mod">
          <ac:chgData name="Karin Gallacher" userId="5f6c3a2f-2118-487e-beb2-3726771f0ed6" providerId="ADAL" clId="{B5437C0A-2917-483A-BEA2-698E64442C2C}" dt="2025-05-29T07:56:50.162" v="743" actId="208"/>
          <ac:cxnSpMkLst>
            <pc:docMk/>
            <pc:sldMk cId="3396421049" sldId="282"/>
            <ac:cxnSpMk id="8" creationId="{D9AA8D49-CDBA-322E-B1B0-EA5FA9F03C64}"/>
          </ac:cxnSpMkLst>
        </pc:cxnChg>
      </pc:sldChg>
      <pc:sldChg chg="delSp add del mod">
        <pc:chgData name="Karin Gallacher" userId="5f6c3a2f-2118-487e-beb2-3726771f0ed6" providerId="ADAL" clId="{B5437C0A-2917-483A-BEA2-698E64442C2C}" dt="2025-05-28T16:06:58.322" v="590" actId="47"/>
        <pc:sldMkLst>
          <pc:docMk/>
          <pc:sldMk cId="3305829592" sldId="283"/>
        </pc:sldMkLst>
        <pc:picChg chg="del">
          <ac:chgData name="Karin Gallacher" userId="5f6c3a2f-2118-487e-beb2-3726771f0ed6" providerId="ADAL" clId="{B5437C0A-2917-483A-BEA2-698E64442C2C}" dt="2025-05-28T15:03:33.189" v="305" actId="478"/>
          <ac:picMkLst>
            <pc:docMk/>
            <pc:sldMk cId="3305829592" sldId="283"/>
            <ac:picMk id="4" creationId="{573EBB97-6829-D5F9-67E4-EFE7AEC354CC}"/>
          </ac:picMkLst>
        </pc:picChg>
      </pc:sldChg>
      <pc:sldChg chg="modSp add mod">
        <pc:chgData name="Karin Gallacher" userId="5f6c3a2f-2118-487e-beb2-3726771f0ed6" providerId="ADAL" clId="{B5437C0A-2917-483A-BEA2-698E64442C2C}" dt="2025-05-28T16:07:20.551" v="612" actId="404"/>
        <pc:sldMkLst>
          <pc:docMk/>
          <pc:sldMk cId="2195742835" sldId="284"/>
        </pc:sldMkLst>
        <pc:spChg chg="mod">
          <ac:chgData name="Karin Gallacher" userId="5f6c3a2f-2118-487e-beb2-3726771f0ed6" providerId="ADAL" clId="{B5437C0A-2917-483A-BEA2-698E64442C2C}" dt="2025-05-28T16:07:20.551" v="612" actId="404"/>
          <ac:spMkLst>
            <pc:docMk/>
            <pc:sldMk cId="2195742835" sldId="284"/>
            <ac:spMk id="5" creationId="{9B1C6776-9716-FBB7-EC8F-FF7E7D17D75B}"/>
          </ac:spMkLst>
        </pc:spChg>
      </pc:sldChg>
      <pc:sldChg chg="delSp modSp add mod ord">
        <pc:chgData name="Karin Gallacher" userId="5f6c3a2f-2118-487e-beb2-3726771f0ed6" providerId="ADAL" clId="{B5437C0A-2917-483A-BEA2-698E64442C2C}" dt="2025-05-29T07:36:33.392" v="686" actId="14100"/>
        <pc:sldMkLst>
          <pc:docMk/>
          <pc:sldMk cId="2966006718" sldId="285"/>
        </pc:sldMkLst>
        <pc:spChg chg="mod">
          <ac:chgData name="Karin Gallacher" userId="5f6c3a2f-2118-487e-beb2-3726771f0ed6" providerId="ADAL" clId="{B5437C0A-2917-483A-BEA2-698E64442C2C}" dt="2025-05-29T07:36:33.392" v="686" actId="14100"/>
          <ac:spMkLst>
            <pc:docMk/>
            <pc:sldMk cId="2966006718" sldId="285"/>
            <ac:spMk id="26" creationId="{66F9BD96-27DE-A62B-EE13-7BF352523FBE}"/>
          </ac:spMkLst>
        </pc:spChg>
        <pc:spChg chg="del">
          <ac:chgData name="Karin Gallacher" userId="5f6c3a2f-2118-487e-beb2-3726771f0ed6" providerId="ADAL" clId="{B5437C0A-2917-483A-BEA2-698E64442C2C}" dt="2025-05-29T07:35:02.651" v="640" actId="478"/>
          <ac:spMkLst>
            <pc:docMk/>
            <pc:sldMk cId="2966006718" sldId="285"/>
            <ac:spMk id="29" creationId="{BB6824FF-A9F7-8D30-A7D1-236A616025FC}"/>
          </ac:spMkLst>
        </pc:spChg>
        <pc:grpChg chg="del">
          <ac:chgData name="Karin Gallacher" userId="5f6c3a2f-2118-487e-beb2-3726771f0ed6" providerId="ADAL" clId="{B5437C0A-2917-483A-BEA2-698E64442C2C}" dt="2025-05-29T07:34:25.875" v="616" actId="478"/>
          <ac:grpSpMkLst>
            <pc:docMk/>
            <pc:sldMk cId="2966006718" sldId="285"/>
            <ac:grpSpMk id="31" creationId="{4CB9C250-1FAD-9726-770B-A8169FFBD563}"/>
          </ac:grpSpMkLst>
        </pc:grpChg>
        <pc:picChg chg="mod">
          <ac:chgData name="Karin Gallacher" userId="5f6c3a2f-2118-487e-beb2-3726771f0ed6" providerId="ADAL" clId="{B5437C0A-2917-483A-BEA2-698E64442C2C}" dt="2025-05-29T07:35:19.054" v="653" actId="1076"/>
          <ac:picMkLst>
            <pc:docMk/>
            <pc:sldMk cId="2966006718" sldId="285"/>
            <ac:picMk id="3" creationId="{03254291-6143-298E-04D8-97258016FBA0}"/>
          </ac:picMkLst>
        </pc:picChg>
        <pc:picChg chg="del">
          <ac:chgData name="Karin Gallacher" userId="5f6c3a2f-2118-487e-beb2-3726771f0ed6" providerId="ADAL" clId="{B5437C0A-2917-483A-BEA2-698E64442C2C}" dt="2025-05-29T07:35:04.768" v="641" actId="478"/>
          <ac:picMkLst>
            <pc:docMk/>
            <pc:sldMk cId="2966006718" sldId="285"/>
            <ac:picMk id="28" creationId="{17CED56D-C4B7-F161-9454-5C6E3D708074}"/>
          </ac:picMkLst>
        </pc:picChg>
        <pc:picChg chg="del">
          <ac:chgData name="Karin Gallacher" userId="5f6c3a2f-2118-487e-beb2-3726771f0ed6" providerId="ADAL" clId="{B5437C0A-2917-483A-BEA2-698E64442C2C}" dt="2025-05-29T07:34:25.875" v="616" actId="478"/>
          <ac:picMkLst>
            <pc:docMk/>
            <pc:sldMk cId="2966006718" sldId="285"/>
            <ac:picMk id="30" creationId="{70B95BF1-AEE4-F431-3473-8516717841D5}"/>
          </ac:picMkLst>
        </pc:picChg>
        <pc:picChg chg="del">
          <ac:chgData name="Karin Gallacher" userId="5f6c3a2f-2118-487e-beb2-3726771f0ed6" providerId="ADAL" clId="{B5437C0A-2917-483A-BEA2-698E64442C2C}" dt="2025-05-29T07:34:25.875" v="616" actId="478"/>
          <ac:picMkLst>
            <pc:docMk/>
            <pc:sldMk cId="2966006718" sldId="285"/>
            <ac:picMk id="34" creationId="{7DB0271D-BD9E-2E96-2F0B-C93DBDCF6F32}"/>
          </ac:picMkLst>
        </pc:picChg>
      </pc:sldChg>
      <pc:sldChg chg="addSp delSp modSp new mod">
        <pc:chgData name="Karin Gallacher" userId="5f6c3a2f-2118-487e-beb2-3726771f0ed6" providerId="ADAL" clId="{B5437C0A-2917-483A-BEA2-698E64442C2C}" dt="2025-05-29T07:49:10.484" v="728"/>
        <pc:sldMkLst>
          <pc:docMk/>
          <pc:sldMk cId="3621757402" sldId="286"/>
        </pc:sldMkLst>
        <pc:spChg chg="del">
          <ac:chgData name="Karin Gallacher" userId="5f6c3a2f-2118-487e-beb2-3726771f0ed6" providerId="ADAL" clId="{B5437C0A-2917-483A-BEA2-698E64442C2C}" dt="2025-05-29T07:46:21.627" v="699" actId="478"/>
          <ac:spMkLst>
            <pc:docMk/>
            <pc:sldMk cId="3621757402" sldId="286"/>
            <ac:spMk id="2" creationId="{85109887-04AE-FD75-80BB-C64C57692924}"/>
          </ac:spMkLst>
        </pc:spChg>
        <pc:spChg chg="del">
          <ac:chgData name="Karin Gallacher" userId="5f6c3a2f-2118-487e-beb2-3726771f0ed6" providerId="ADAL" clId="{B5437C0A-2917-483A-BEA2-698E64442C2C}" dt="2025-05-29T07:46:16.040" v="698" actId="478"/>
          <ac:spMkLst>
            <pc:docMk/>
            <pc:sldMk cId="3621757402" sldId="286"/>
            <ac:spMk id="3" creationId="{38B2D7D5-FBE3-CB2C-9EB3-9C05B707E182}"/>
          </ac:spMkLst>
        </pc:spChg>
        <pc:spChg chg="add mod">
          <ac:chgData name="Karin Gallacher" userId="5f6c3a2f-2118-487e-beb2-3726771f0ed6" providerId="ADAL" clId="{B5437C0A-2917-483A-BEA2-698E64442C2C}" dt="2025-05-29T07:48:55.818" v="727" actId="1076"/>
          <ac:spMkLst>
            <pc:docMk/>
            <pc:sldMk cId="3621757402" sldId="286"/>
            <ac:spMk id="12" creationId="{D3312743-E573-14C7-5D14-42CF996F5D36}"/>
          </ac:spMkLst>
        </pc:spChg>
        <pc:picChg chg="add mod">
          <ac:chgData name="Karin Gallacher" userId="5f6c3a2f-2118-487e-beb2-3726771f0ed6" providerId="ADAL" clId="{B5437C0A-2917-483A-BEA2-698E64442C2C}" dt="2025-05-29T07:47:12.687" v="703" actId="1076"/>
          <ac:picMkLst>
            <pc:docMk/>
            <pc:sldMk cId="3621757402" sldId="286"/>
            <ac:picMk id="5" creationId="{1195B214-51F8-7650-A71D-BC0405E7E616}"/>
          </ac:picMkLst>
        </pc:picChg>
        <pc:picChg chg="add del mod ord">
          <ac:chgData name="Karin Gallacher" userId="5f6c3a2f-2118-487e-beb2-3726771f0ed6" providerId="ADAL" clId="{B5437C0A-2917-483A-BEA2-698E64442C2C}" dt="2025-05-29T07:46:12.554" v="697" actId="478"/>
          <ac:picMkLst>
            <pc:docMk/>
            <pc:sldMk cId="3621757402" sldId="286"/>
            <ac:picMk id="6" creationId="{0B73C72B-7C6F-5078-E473-C9156871DBC8}"/>
          </ac:picMkLst>
        </pc:picChg>
        <pc:picChg chg="add mod">
          <ac:chgData name="Karin Gallacher" userId="5f6c3a2f-2118-487e-beb2-3726771f0ed6" providerId="ADAL" clId="{B5437C0A-2917-483A-BEA2-698E64442C2C}" dt="2025-05-29T07:49:10.484" v="728"/>
          <ac:picMkLst>
            <pc:docMk/>
            <pc:sldMk cId="3621757402" sldId="286"/>
            <ac:picMk id="8" creationId="{A5314A74-94AE-324A-6244-936FA0CE848C}"/>
          </ac:picMkLst>
        </pc:picChg>
        <pc:picChg chg="add mod">
          <ac:chgData name="Karin Gallacher" userId="5f6c3a2f-2118-487e-beb2-3726771f0ed6" providerId="ADAL" clId="{B5437C0A-2917-483A-BEA2-698E64442C2C}" dt="2025-05-29T07:48:22.318" v="716" actId="1076"/>
          <ac:picMkLst>
            <pc:docMk/>
            <pc:sldMk cId="3621757402" sldId="286"/>
            <ac:picMk id="10" creationId="{8376D32B-C83A-4EDB-B4DC-3A3CBB66E97F}"/>
          </ac:picMkLst>
        </pc:picChg>
      </pc:sldChg>
      <pc:sldChg chg="new del">
        <pc:chgData name="Karin Gallacher" userId="5f6c3a2f-2118-487e-beb2-3726771f0ed6" providerId="ADAL" clId="{B5437C0A-2917-483A-BEA2-698E64442C2C}" dt="2025-05-29T07:45:40.884" v="691" actId="2696"/>
        <pc:sldMkLst>
          <pc:docMk/>
          <pc:sldMk cId="1354763663" sldId="287"/>
        </pc:sldMkLst>
      </pc:sldChg>
      <pc:sldChg chg="addSp delSp modSp new mod">
        <pc:chgData name="Karin Gallacher" userId="5f6c3a2f-2118-487e-beb2-3726771f0ed6" providerId="ADAL" clId="{B5437C0A-2917-483A-BEA2-698E64442C2C}" dt="2025-05-29T08:15:11.089" v="797" actId="403"/>
        <pc:sldMkLst>
          <pc:docMk/>
          <pc:sldMk cId="2338490970" sldId="287"/>
        </pc:sldMkLst>
        <pc:spChg chg="del">
          <ac:chgData name="Karin Gallacher" userId="5f6c3a2f-2118-487e-beb2-3726771f0ed6" providerId="ADAL" clId="{B5437C0A-2917-483A-BEA2-698E64442C2C}" dt="2025-05-29T08:04:55.542" v="748" actId="478"/>
          <ac:spMkLst>
            <pc:docMk/>
            <pc:sldMk cId="2338490970" sldId="287"/>
            <ac:spMk id="2" creationId="{815AEC1F-32DE-29D8-6408-E5C037FF9E65}"/>
          </ac:spMkLst>
        </pc:spChg>
        <pc:spChg chg="del">
          <ac:chgData name="Karin Gallacher" userId="5f6c3a2f-2118-487e-beb2-3726771f0ed6" providerId="ADAL" clId="{B5437C0A-2917-483A-BEA2-698E64442C2C}" dt="2025-05-29T08:04:52.788" v="747" actId="478"/>
          <ac:spMkLst>
            <pc:docMk/>
            <pc:sldMk cId="2338490970" sldId="287"/>
            <ac:spMk id="3" creationId="{CDBDA5D3-98E4-7428-22E9-0FD1B0CCC85A}"/>
          </ac:spMkLst>
        </pc:spChg>
        <pc:spChg chg="add mod">
          <ac:chgData name="Karin Gallacher" userId="5f6c3a2f-2118-487e-beb2-3726771f0ed6" providerId="ADAL" clId="{B5437C0A-2917-483A-BEA2-698E64442C2C}" dt="2025-05-29T08:15:11.089" v="797" actId="403"/>
          <ac:spMkLst>
            <pc:docMk/>
            <pc:sldMk cId="2338490970" sldId="287"/>
            <ac:spMk id="11" creationId="{8563E3EA-2D12-21EA-6227-878190222153}"/>
          </ac:spMkLst>
        </pc:spChg>
        <pc:picChg chg="add del mod">
          <ac:chgData name="Karin Gallacher" userId="5f6c3a2f-2118-487e-beb2-3726771f0ed6" providerId="ADAL" clId="{B5437C0A-2917-483A-BEA2-698E64442C2C}" dt="2025-05-29T08:05:48.069" v="754" actId="478"/>
          <ac:picMkLst>
            <pc:docMk/>
            <pc:sldMk cId="2338490970" sldId="287"/>
            <ac:picMk id="5" creationId="{3A9F9BEC-A11A-C8F7-A079-1A3E99125B7F}"/>
          </ac:picMkLst>
        </pc:picChg>
        <pc:picChg chg="add mod ord">
          <ac:chgData name="Karin Gallacher" userId="5f6c3a2f-2118-487e-beb2-3726771f0ed6" providerId="ADAL" clId="{B5437C0A-2917-483A-BEA2-698E64442C2C}" dt="2025-05-29T08:14:43.215" v="792" actId="167"/>
          <ac:picMkLst>
            <pc:docMk/>
            <pc:sldMk cId="2338490970" sldId="287"/>
            <ac:picMk id="6" creationId="{5C56A929-F48C-5393-C23B-4BFE61A3FA30}"/>
          </ac:picMkLst>
        </pc:picChg>
        <pc:picChg chg="add del mod">
          <ac:chgData name="Karin Gallacher" userId="5f6c3a2f-2118-487e-beb2-3726771f0ed6" providerId="ADAL" clId="{B5437C0A-2917-483A-BEA2-698E64442C2C}" dt="2025-05-29T08:05:56.354" v="757" actId="478"/>
          <ac:picMkLst>
            <pc:docMk/>
            <pc:sldMk cId="2338490970" sldId="287"/>
            <ac:picMk id="8" creationId="{38AFAC7F-E45D-AF10-3253-9E27DE7CF34D}"/>
          </ac:picMkLst>
        </pc:picChg>
        <pc:picChg chg="add del mod">
          <ac:chgData name="Karin Gallacher" userId="5f6c3a2f-2118-487e-beb2-3726771f0ed6" providerId="ADAL" clId="{B5437C0A-2917-483A-BEA2-698E64442C2C}" dt="2025-05-29T08:07:29.521" v="767" actId="478"/>
          <ac:picMkLst>
            <pc:docMk/>
            <pc:sldMk cId="2338490970" sldId="287"/>
            <ac:picMk id="10" creationId="{3D478C10-DCD2-6DEF-3CC9-ABF2F5565EBC}"/>
          </ac:picMkLst>
        </pc:picChg>
        <pc:picChg chg="add del mod ord">
          <ac:chgData name="Karin Gallacher" userId="5f6c3a2f-2118-487e-beb2-3726771f0ed6" providerId="ADAL" clId="{B5437C0A-2917-483A-BEA2-698E64442C2C}" dt="2025-05-29T08:13:27.576" v="785" actId="478"/>
          <ac:picMkLst>
            <pc:docMk/>
            <pc:sldMk cId="2338490970" sldId="287"/>
            <ac:picMk id="13" creationId="{FD23DD2E-07DE-B4BE-CAB5-F31C913D823B}"/>
          </ac:picMkLst>
        </pc:picChg>
        <pc:picChg chg="add del">
          <ac:chgData name="Karin Gallacher" userId="5f6c3a2f-2118-487e-beb2-3726771f0ed6" providerId="ADAL" clId="{B5437C0A-2917-483A-BEA2-698E64442C2C}" dt="2025-05-29T08:13:57.686" v="787" actId="478"/>
          <ac:picMkLst>
            <pc:docMk/>
            <pc:sldMk cId="2338490970" sldId="287"/>
            <ac:picMk id="15" creationId="{7D116AF9-9FC8-A3C3-2ED9-71366973F812}"/>
          </ac:picMkLst>
        </pc:picChg>
        <pc:picChg chg="add mod ord modCrop">
          <ac:chgData name="Karin Gallacher" userId="5f6c3a2f-2118-487e-beb2-3726771f0ed6" providerId="ADAL" clId="{B5437C0A-2917-483A-BEA2-698E64442C2C}" dt="2025-05-29T08:14:59.574" v="793" actId="732"/>
          <ac:picMkLst>
            <pc:docMk/>
            <pc:sldMk cId="2338490970" sldId="287"/>
            <ac:picMk id="17" creationId="{A5A67A6B-5D41-173B-08D8-4540FB871AA6}"/>
          </ac:picMkLst>
        </pc:picChg>
      </pc:sldChg>
      <pc:sldChg chg="new del">
        <pc:chgData name="Karin Gallacher" userId="5f6c3a2f-2118-487e-beb2-3726771f0ed6" providerId="ADAL" clId="{B5437C0A-2917-483A-BEA2-698E64442C2C}" dt="2025-05-29T07:45:30.228" v="690" actId="47"/>
        <pc:sldMkLst>
          <pc:docMk/>
          <pc:sldMk cId="2190955830" sldId="288"/>
        </pc:sldMkLst>
      </pc:sldChg>
    </pc:docChg>
  </pc:docChgLst>
  <pc:docChgLst>
    <pc:chgData name="Chris Allen" userId="0ded584b-7f39-40d6-8b70-b98984535e2b" providerId="ADAL" clId="{04FFCE48-7E2C-4E83-8155-AD5BA6C5A84D}"/>
    <pc:docChg chg="undo custSel addSld delSld modSld">
      <pc:chgData name="Chris Allen" userId="0ded584b-7f39-40d6-8b70-b98984535e2b" providerId="ADAL" clId="{04FFCE48-7E2C-4E83-8155-AD5BA6C5A84D}" dt="2025-05-28T08:43:10.887" v="14" actId="313"/>
      <pc:docMkLst>
        <pc:docMk/>
      </pc:docMkLst>
      <pc:sldChg chg="delSp add del setBg delDesignElem">
        <pc:chgData name="Chris Allen" userId="0ded584b-7f39-40d6-8b70-b98984535e2b" providerId="ADAL" clId="{04FFCE48-7E2C-4E83-8155-AD5BA6C5A84D}" dt="2025-05-28T08:42:16.740" v="6" actId="47"/>
        <pc:sldMkLst>
          <pc:docMk/>
          <pc:sldMk cId="2181572729" sldId="268"/>
        </pc:sldMkLst>
        <pc:spChg chg="del">
          <ac:chgData name="Chris Allen" userId="0ded584b-7f39-40d6-8b70-b98984535e2b" providerId="ADAL" clId="{04FFCE48-7E2C-4E83-8155-AD5BA6C5A84D}" dt="2025-05-28T08:40:59.494" v="1"/>
          <ac:spMkLst>
            <pc:docMk/>
            <pc:sldMk cId="2181572729" sldId="268"/>
            <ac:spMk id="8" creationId="{0ADFFC45-3DC9-4433-926F-043E879D9DFC}"/>
          </ac:spMkLst>
        </pc:spChg>
        <pc:spChg chg="del">
          <ac:chgData name="Chris Allen" userId="0ded584b-7f39-40d6-8b70-b98984535e2b" providerId="ADAL" clId="{04FFCE48-7E2C-4E83-8155-AD5BA6C5A84D}" dt="2025-05-28T08:40:59.494" v="1"/>
          <ac:spMkLst>
            <pc:docMk/>
            <pc:sldMk cId="2181572729" sldId="268"/>
            <ac:spMk id="19" creationId="{69370F01-B8C9-4CE4-824C-92B2792E6ED0}"/>
          </ac:spMkLst>
        </pc:spChg>
        <pc:grpChg chg="del">
          <ac:chgData name="Chris Allen" userId="0ded584b-7f39-40d6-8b70-b98984535e2b" providerId="ADAL" clId="{04FFCE48-7E2C-4E83-8155-AD5BA6C5A84D}" dt="2025-05-28T08:40:59.494" v="1"/>
          <ac:grpSpMkLst>
            <pc:docMk/>
            <pc:sldMk cId="2181572729" sldId="268"/>
            <ac:grpSpMk id="10" creationId="{B5F26A87-0610-435F-AA13-BD658385C9D9}"/>
          </ac:grpSpMkLst>
        </pc:grpChg>
      </pc:sldChg>
      <pc:sldChg chg="modSp add del mod">
        <pc:chgData name="Chris Allen" userId="0ded584b-7f39-40d6-8b70-b98984535e2b" providerId="ADAL" clId="{04FFCE48-7E2C-4E83-8155-AD5BA6C5A84D}" dt="2025-05-28T08:43:10.887" v="14" actId="313"/>
        <pc:sldMkLst>
          <pc:docMk/>
          <pc:sldMk cId="2304022871" sldId="269"/>
        </pc:sldMkLst>
        <pc:spChg chg="mod">
          <ac:chgData name="Chris Allen" userId="0ded584b-7f39-40d6-8b70-b98984535e2b" providerId="ADAL" clId="{04FFCE48-7E2C-4E83-8155-AD5BA6C5A84D}" dt="2025-05-28T08:43:10.887" v="14" actId="313"/>
          <ac:spMkLst>
            <pc:docMk/>
            <pc:sldMk cId="2304022871" sldId="269"/>
            <ac:spMk id="3" creationId="{BCD5C048-E880-2769-74A0-4567E740D139}"/>
          </ac:spMkLst>
        </pc:spChg>
      </pc:sldChg>
      <pc:sldChg chg="modSp add del mod">
        <pc:chgData name="Chris Allen" userId="0ded584b-7f39-40d6-8b70-b98984535e2b" providerId="ADAL" clId="{04FFCE48-7E2C-4E83-8155-AD5BA6C5A84D}" dt="2025-05-28T08:42:23.591" v="8" actId="27636"/>
        <pc:sldMkLst>
          <pc:docMk/>
          <pc:sldMk cId="2622645626" sldId="270"/>
        </pc:sldMkLst>
        <pc:spChg chg="mod">
          <ac:chgData name="Chris Allen" userId="0ded584b-7f39-40d6-8b70-b98984535e2b" providerId="ADAL" clId="{04FFCE48-7E2C-4E83-8155-AD5BA6C5A84D}" dt="2025-05-28T08:42:23.591" v="8" actId="27636"/>
          <ac:spMkLst>
            <pc:docMk/>
            <pc:sldMk cId="2622645626" sldId="270"/>
            <ac:spMk id="3" creationId="{8C94A704-617B-5426-49A5-4D6094177AFE}"/>
          </ac:spMkLst>
        </pc:spChg>
      </pc:sldChg>
      <pc:sldChg chg="add del">
        <pc:chgData name="Chris Allen" userId="0ded584b-7f39-40d6-8b70-b98984535e2b" providerId="ADAL" clId="{04FFCE48-7E2C-4E83-8155-AD5BA6C5A84D}" dt="2025-05-28T08:42:16.740" v="6" actId="47"/>
        <pc:sldMkLst>
          <pc:docMk/>
          <pc:sldMk cId="2788538699" sldId="271"/>
        </pc:sldMkLst>
      </pc:sldChg>
      <pc:sldChg chg="add del">
        <pc:chgData name="Chris Allen" userId="0ded584b-7f39-40d6-8b70-b98984535e2b" providerId="ADAL" clId="{04FFCE48-7E2C-4E83-8155-AD5BA6C5A84D}" dt="2025-05-28T08:42:16.740" v="6" actId="47"/>
        <pc:sldMkLst>
          <pc:docMk/>
          <pc:sldMk cId="3601766267" sldId="272"/>
        </pc:sldMkLst>
      </pc:sldChg>
      <pc:sldChg chg="add del">
        <pc:chgData name="Chris Allen" userId="0ded584b-7f39-40d6-8b70-b98984535e2b" providerId="ADAL" clId="{04FFCE48-7E2C-4E83-8155-AD5BA6C5A84D}" dt="2025-05-28T08:42:16.740" v="6" actId="47"/>
        <pc:sldMkLst>
          <pc:docMk/>
          <pc:sldMk cId="262249006" sldId="273"/>
        </pc:sldMkLst>
      </pc:sldChg>
      <pc:sldChg chg="add del">
        <pc:chgData name="Chris Allen" userId="0ded584b-7f39-40d6-8b70-b98984535e2b" providerId="ADAL" clId="{04FFCE48-7E2C-4E83-8155-AD5BA6C5A84D}" dt="2025-05-28T08:42:16.740" v="6" actId="47"/>
        <pc:sldMkLst>
          <pc:docMk/>
          <pc:sldMk cId="903542459" sldId="274"/>
        </pc:sldMkLst>
      </pc:sldChg>
      <pc:sldChg chg="modSp add del mod">
        <pc:chgData name="Chris Allen" userId="0ded584b-7f39-40d6-8b70-b98984535e2b" providerId="ADAL" clId="{04FFCE48-7E2C-4E83-8155-AD5BA6C5A84D}" dt="2025-05-28T08:42:23.601" v="9" actId="27636"/>
        <pc:sldMkLst>
          <pc:docMk/>
          <pc:sldMk cId="1110650525" sldId="275"/>
        </pc:sldMkLst>
        <pc:spChg chg="mod">
          <ac:chgData name="Chris Allen" userId="0ded584b-7f39-40d6-8b70-b98984535e2b" providerId="ADAL" clId="{04FFCE48-7E2C-4E83-8155-AD5BA6C5A84D}" dt="2025-05-28T08:42:23.601" v="9" actId="27636"/>
          <ac:spMkLst>
            <pc:docMk/>
            <pc:sldMk cId="1110650525" sldId="275"/>
            <ac:spMk id="3" creationId="{8F8C0E40-D341-E782-866C-6A04F85E87CF}"/>
          </ac:spMkLst>
        </pc:spChg>
      </pc:sldChg>
      <pc:sldChg chg="add del">
        <pc:chgData name="Chris Allen" userId="0ded584b-7f39-40d6-8b70-b98984535e2b" providerId="ADAL" clId="{04FFCE48-7E2C-4E83-8155-AD5BA6C5A84D}" dt="2025-05-28T08:42:16.740" v="6" actId="47"/>
        <pc:sldMkLst>
          <pc:docMk/>
          <pc:sldMk cId="2502798448" sldId="276"/>
        </pc:sldMkLst>
      </pc:sldChg>
      <pc:sldMasterChg chg="addSldLayout delSldLayout">
        <pc:chgData name="Chris Allen" userId="0ded584b-7f39-40d6-8b70-b98984535e2b" providerId="ADAL" clId="{04FFCE48-7E2C-4E83-8155-AD5BA6C5A84D}" dt="2025-05-28T08:42:16.740" v="6" actId="47"/>
        <pc:sldMasterMkLst>
          <pc:docMk/>
          <pc:sldMasterMk cId="3016835483" sldId="2147483648"/>
        </pc:sldMasterMkLst>
        <pc:sldLayoutChg chg="add del">
          <pc:chgData name="Chris Allen" userId="0ded584b-7f39-40d6-8b70-b98984535e2b" providerId="ADAL" clId="{04FFCE48-7E2C-4E83-8155-AD5BA6C5A84D}" dt="2025-05-28T08:42:16.740" v="6" actId="47"/>
          <pc:sldLayoutMkLst>
            <pc:docMk/>
            <pc:sldMasterMk cId="3016835483" sldId="2147483648"/>
            <pc:sldLayoutMk cId="491770926" sldId="2147483660"/>
          </pc:sldLayoutMkLst>
        </pc:sldLayoutChg>
      </pc:sldMasterChg>
    </pc:docChg>
  </pc:docChgLst>
  <pc:docChgLst>
    <pc:chgData name="John Ferguson" userId="d3d6e205-93b7-4be0-8872-696d54268a6f" providerId="ADAL" clId="{CBB2C825-D66D-41B6-9108-2CED10B690DB}"/>
    <pc:docChg chg="custSel addSld modSld sldOrd">
      <pc:chgData name="John Ferguson" userId="d3d6e205-93b7-4be0-8872-696d54268a6f" providerId="ADAL" clId="{CBB2C825-D66D-41B6-9108-2CED10B690DB}" dt="2025-05-26T08:27:50.509" v="26" actId="962"/>
      <pc:docMkLst>
        <pc:docMk/>
      </pc:docMkLst>
      <pc:sldChg chg="ord">
        <pc:chgData name="John Ferguson" userId="d3d6e205-93b7-4be0-8872-696d54268a6f" providerId="ADAL" clId="{CBB2C825-D66D-41B6-9108-2CED10B690DB}" dt="2025-05-25T20:52:17.137" v="16"/>
        <pc:sldMkLst>
          <pc:docMk/>
          <pc:sldMk cId="3570611433" sldId="256"/>
        </pc:sldMkLst>
      </pc:sldChg>
      <pc:sldChg chg="ord">
        <pc:chgData name="John Ferguson" userId="d3d6e205-93b7-4be0-8872-696d54268a6f" providerId="ADAL" clId="{CBB2C825-D66D-41B6-9108-2CED10B690DB}" dt="2025-05-25T20:52:25.561" v="18"/>
        <pc:sldMkLst>
          <pc:docMk/>
          <pc:sldMk cId="1862444880" sldId="258"/>
        </pc:sldMkLst>
      </pc:sldChg>
      <pc:sldChg chg="addSp delSp modSp new mod">
        <pc:chgData name="John Ferguson" userId="d3d6e205-93b7-4be0-8872-696d54268a6f" providerId="ADAL" clId="{CBB2C825-D66D-41B6-9108-2CED10B690DB}" dt="2025-05-25T20:51:24.256" v="4" actId="962"/>
        <pc:sldMkLst>
          <pc:docMk/>
          <pc:sldMk cId="2662673821" sldId="261"/>
        </pc:sldMkLst>
      </pc:sldChg>
      <pc:sldChg chg="addSp delSp modSp add mod">
        <pc:chgData name="John Ferguson" userId="d3d6e205-93b7-4be0-8872-696d54268a6f" providerId="ADAL" clId="{CBB2C825-D66D-41B6-9108-2CED10B690DB}" dt="2025-05-26T08:27:50.509" v="26" actId="962"/>
        <pc:sldMkLst>
          <pc:docMk/>
          <pc:sldMk cId="4273625997" sldId="262"/>
        </pc:sldMkLst>
      </pc:sldChg>
      <pc:sldChg chg="addSp delSp modSp add mod">
        <pc:chgData name="John Ferguson" userId="d3d6e205-93b7-4be0-8872-696d54268a6f" providerId="ADAL" clId="{CBB2C825-D66D-41B6-9108-2CED10B690DB}" dt="2025-05-26T08:27:46.792" v="23" actId="27614"/>
        <pc:sldMkLst>
          <pc:docMk/>
          <pc:sldMk cId="3995536351" sldId="263"/>
        </pc:sldMkLst>
      </pc:sldChg>
      <pc:sldChg chg="add">
        <pc:chgData name="John Ferguson" userId="d3d6e205-93b7-4be0-8872-696d54268a6f" providerId="ADAL" clId="{CBB2C825-D66D-41B6-9108-2CED10B690DB}" dt="2025-05-25T20:52:35.259" v="19"/>
        <pc:sldMkLst>
          <pc:docMk/>
          <pc:sldMk cId="2070648281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6852-0843-4EBF-A95E-88763209DA93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C8E-AC2B-41B3-B886-721D4304C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305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03E4-EA57-4643-AE8C-C7FEF7B89324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8ED4-1B7E-46B2-B54A-1D3CA42F18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68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6852-0843-4EBF-A95E-88763209DA93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C8E-AC2B-41B3-B886-721D4304C1A4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9750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6852-0843-4EBF-A95E-88763209DA93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C8E-AC2B-41B3-B886-721D4304C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667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6852-0843-4EBF-A95E-88763209DA93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C8E-AC2B-41B3-B886-721D4304C1A4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4166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6852-0843-4EBF-A95E-88763209DA93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C8E-AC2B-41B3-B886-721D4304C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113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6852-0843-4EBF-A95E-88763209DA93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C8E-AC2B-41B3-B886-721D4304C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14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6852-0843-4EBF-A95E-88763209DA93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C8E-AC2B-41B3-B886-721D4304C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06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6852-0843-4EBF-A95E-88763209DA93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C8E-AC2B-41B3-B886-721D4304C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429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6852-0843-4EBF-A95E-88763209DA93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C8E-AC2B-41B3-B886-721D4304C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509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6852-0843-4EBF-A95E-88763209DA93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C8E-AC2B-41B3-B886-721D4304C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228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6852-0843-4EBF-A95E-88763209DA93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C8E-AC2B-41B3-B886-721D4304C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105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6852-0843-4EBF-A95E-88763209DA93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C8E-AC2B-41B3-B886-721D4304C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319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6852-0843-4EBF-A95E-88763209DA93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C8E-AC2B-41B3-B886-721D4304C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039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6852-0843-4EBF-A95E-88763209DA93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C8E-AC2B-41B3-B886-721D4304C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272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C8E-AC2B-41B3-B886-721D4304C1A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6852-0843-4EBF-A95E-88763209DA93}" type="datetimeFigureOut">
              <a:rPr lang="en-GB" smtClean="0"/>
              <a:t>28/05/2025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183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96852-0843-4EBF-A95E-88763209DA93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A875C8E-AC2B-41B3-B886-721D4304C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24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map of buildings and trees&#10;&#10;AI-generated content may be incorrect.">
            <a:extLst>
              <a:ext uri="{FF2B5EF4-FFF2-40B4-BE49-F238E27FC236}">
                <a16:creationId xmlns:a16="http://schemas.microsoft.com/office/drawing/2014/main" id="{EFD33CF2-50B0-E1F9-E2DF-B5AD4D050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90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88E0E-B06A-904C-E27D-AD73124EE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F8C0E40-D341-E782-866C-6A04F85E8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4651" y="1812251"/>
            <a:ext cx="3029351" cy="3335482"/>
          </a:xfrm>
        </p:spPr>
        <p:txBody>
          <a:bodyPr>
            <a:normAutofit fontScale="92500" lnSpcReduction="10000"/>
          </a:bodyPr>
          <a:lstStyle/>
          <a:p>
            <a:pPr marL="0" marR="0"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kern="10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Access to group purc</a:t>
            </a:r>
            <a:r>
              <a:rPr lang="en-GB" kern="10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hasing of: </a:t>
            </a:r>
          </a:p>
          <a:p>
            <a:pPr marL="285750" marR="0" indent="-285750" algn="l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n-GB" kern="10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EV Charging </a:t>
            </a:r>
          </a:p>
          <a:p>
            <a:pPr marL="285750" marR="0" indent="-285750" algn="l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n-GB" kern="10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Broadband services</a:t>
            </a:r>
          </a:p>
          <a:p>
            <a:pPr marL="285750" marR="0" indent="-285750" algn="l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n-GB" kern="10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Energy management softwa</a:t>
            </a:r>
            <a:r>
              <a:rPr lang="en-GB" kern="10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 </a:t>
            </a:r>
          </a:p>
          <a:p>
            <a:pPr marL="285750" marR="0" indent="-285750" algn="l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n-GB" kern="10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Access to Utility Aids  Charity Foundation </a:t>
            </a:r>
            <a:endParaRPr lang="en-GB" kern="1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GB"/>
          </a:p>
        </p:txBody>
      </p:sp>
      <p:pic>
        <p:nvPicPr>
          <p:cNvPr id="5" name="Picture 4" descr="Hands forming circle">
            <a:extLst>
              <a:ext uri="{FF2B5EF4-FFF2-40B4-BE49-F238E27FC236}">
                <a16:creationId xmlns:a16="http://schemas.microsoft.com/office/drawing/2014/main" id="{694AD18F-B971-2DF3-1B2E-BE753ADE0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79" y="1812250"/>
            <a:ext cx="4560671" cy="3335482"/>
          </a:xfrm>
          <a:prstGeom prst="rect">
            <a:avLst/>
          </a:prstGeom>
        </p:spPr>
      </p:pic>
      <p:pic>
        <p:nvPicPr>
          <p:cNvPr id="6" name="Picture 5" descr="A logo with blue and black text&#10;&#10;AI-generated content may be incorrect.">
            <a:extLst>
              <a:ext uri="{FF2B5EF4-FFF2-40B4-BE49-F238E27FC236}">
                <a16:creationId xmlns:a16="http://schemas.microsoft.com/office/drawing/2014/main" id="{506E6F1C-F5EF-2F48-6D90-C237B9A59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6" b="32178"/>
          <a:stretch/>
        </p:blipFill>
        <p:spPr>
          <a:xfrm>
            <a:off x="-17615" y="5776865"/>
            <a:ext cx="2808588" cy="10811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0828A2-0892-BD0B-8284-884333EC78F9}"/>
              </a:ext>
            </a:extLst>
          </p:cNvPr>
          <p:cNvSpPr txBox="1"/>
          <p:nvPr/>
        </p:nvSpPr>
        <p:spPr>
          <a:xfrm>
            <a:off x="1484671" y="717755"/>
            <a:ext cx="702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ptos" panose="020B0004020202020204" pitchFamily="34" charset="0"/>
              </a:rPr>
              <a:t>Other benefits</a:t>
            </a:r>
            <a:endParaRPr lang="en-GB" sz="32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650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C37FE-480E-E1EA-5998-FE7611710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1145512"/>
            <a:ext cx="4075535" cy="4895850"/>
          </a:xfrm>
        </p:spPr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If you would like to be involved with the collective purchasing scheme or just want to find out more information, please fill in your details here.</a:t>
            </a:r>
            <a:endParaRPr lang="en-GB">
              <a:latin typeface="Aptos" panose="020B0004020202020204" pitchFamily="34" charset="0"/>
            </a:endParaRPr>
          </a:p>
        </p:txBody>
      </p:sp>
      <p:pic>
        <p:nvPicPr>
          <p:cNvPr id="4" name="Picture 3" descr="A logo with blue and black text&#10;&#10;AI-generated content may be incorrect.">
            <a:extLst>
              <a:ext uri="{FF2B5EF4-FFF2-40B4-BE49-F238E27FC236}">
                <a16:creationId xmlns:a16="http://schemas.microsoft.com/office/drawing/2014/main" id="{F1681E01-43C9-BE35-7384-13E526D2A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6" b="32178"/>
          <a:stretch/>
        </p:blipFill>
        <p:spPr>
          <a:xfrm>
            <a:off x="0" y="0"/>
            <a:ext cx="2808588" cy="1081135"/>
          </a:xfrm>
          <a:prstGeom prst="rect">
            <a:avLst/>
          </a:prstGeom>
        </p:spPr>
      </p:pic>
      <p:pic>
        <p:nvPicPr>
          <p:cNvPr id="6" name="Picture 5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ACB79E6E-4A85-2819-C129-126C3C0CC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16" y="2069123"/>
            <a:ext cx="2438400" cy="2438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3092A4-A20F-74EB-149B-EC356AEE7673}"/>
              </a:ext>
            </a:extLst>
          </p:cNvPr>
          <p:cNvSpPr txBox="1"/>
          <p:nvPr/>
        </p:nvSpPr>
        <p:spPr>
          <a:xfrm>
            <a:off x="515166" y="1351469"/>
            <a:ext cx="768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ptos" panose="020B0004020202020204" pitchFamily="34" charset="0"/>
              </a:rPr>
              <a:t>Register your interest</a:t>
            </a:r>
            <a:endParaRPr lang="en-GB" sz="2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798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ECE730-4B81-605E-983B-AB42E6E61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73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A1650-A951-A197-CC35-1478C4240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11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49500-750B-CA9E-7F1D-10011575A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36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5412A9-D11A-6E43-318E-7C39B6428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44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5F4781-8245-F019-6D60-F9E2E501B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25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EB7FE4-BE1C-EEC4-DD65-6AE095EDA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48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BCFA1-F1A8-83F0-DD9D-A29D5CAC2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7F8964-3846-28DB-91BD-65B6EBE4B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18992A-4C9A-E686-8D7A-A51422D570AD}"/>
              </a:ext>
            </a:extLst>
          </p:cNvPr>
          <p:cNvSpPr/>
          <p:nvPr/>
        </p:nvSpPr>
        <p:spPr>
          <a:xfrm>
            <a:off x="612648" y="1773936"/>
            <a:ext cx="4745736" cy="2944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000" b="1" dirty="0">
                <a:solidFill>
                  <a:srgbClr val="2298B1"/>
                </a:solidFill>
                <a:latin typeface="Aptos" panose="020B0004020202020204" pitchFamily="34" charset="0"/>
              </a:rPr>
              <a:t>Support available</a:t>
            </a:r>
            <a:endParaRPr lang="en-GB" sz="4400" b="1" dirty="0">
              <a:solidFill>
                <a:srgbClr val="244B5A"/>
              </a:solidFill>
              <a:latin typeface="Aptos" panose="020B00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696DA07-2E65-A382-1EF7-48179A629E1E}"/>
              </a:ext>
            </a:extLst>
          </p:cNvPr>
          <p:cNvCxnSpPr/>
          <p:nvPr/>
        </p:nvCxnSpPr>
        <p:spPr>
          <a:xfrm>
            <a:off x="4114800" y="3870251"/>
            <a:ext cx="3062177" cy="1180214"/>
          </a:xfrm>
          <a:prstGeom prst="straightConnector1">
            <a:avLst/>
          </a:prstGeom>
          <a:ln w="57150">
            <a:solidFill>
              <a:srgbClr val="47CB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8EEE121-A86A-59F1-2F26-9DED22BC51FD}"/>
              </a:ext>
            </a:extLst>
          </p:cNvPr>
          <p:cNvCxnSpPr>
            <a:cxnSpLocks/>
          </p:cNvCxnSpPr>
          <p:nvPr/>
        </p:nvCxnSpPr>
        <p:spPr>
          <a:xfrm>
            <a:off x="3937591" y="4183380"/>
            <a:ext cx="1314893" cy="782025"/>
          </a:xfrm>
          <a:prstGeom prst="straightConnector1">
            <a:avLst/>
          </a:prstGeom>
          <a:ln w="57150">
            <a:solidFill>
              <a:srgbClr val="2298B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AA8D49-CDBA-322E-B1B0-EA5FA9F03C64}"/>
              </a:ext>
            </a:extLst>
          </p:cNvPr>
          <p:cNvCxnSpPr>
            <a:cxnSpLocks/>
          </p:cNvCxnSpPr>
          <p:nvPr/>
        </p:nvCxnSpPr>
        <p:spPr>
          <a:xfrm>
            <a:off x="3292549" y="4225750"/>
            <a:ext cx="822251" cy="739655"/>
          </a:xfrm>
          <a:prstGeom prst="straightConnector1">
            <a:avLst/>
          </a:prstGeom>
          <a:ln w="57150">
            <a:solidFill>
              <a:srgbClr val="244B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42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AEEE576-9C31-4C3C-7203-9C7AC37F4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C60C1B-6FA5-C349-1439-6A26989BD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570" y="1678181"/>
            <a:ext cx="1371086" cy="21103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0FB25BC-9D47-D2DF-1FFA-BE34047DEFBF}"/>
              </a:ext>
            </a:extLst>
          </p:cNvPr>
          <p:cNvSpPr/>
          <p:nvPr/>
        </p:nvSpPr>
        <p:spPr>
          <a:xfrm>
            <a:off x="0" y="-34"/>
            <a:ext cx="2434856" cy="6007429"/>
          </a:xfrm>
          <a:prstGeom prst="rect">
            <a:avLst/>
          </a:prstGeom>
          <a:solidFill>
            <a:srgbClr val="2298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latin typeface="Aptos" panose="020B0004020202020204" pitchFamily="34" charset="0"/>
              </a:rPr>
              <a:t>Village</a:t>
            </a:r>
          </a:p>
          <a:p>
            <a:r>
              <a:rPr lang="en-GB" sz="3200" b="1" dirty="0">
                <a:latin typeface="Aptos" panose="020B0004020202020204" pitchFamily="34" charset="0"/>
              </a:rPr>
              <a:t>and </a:t>
            </a:r>
          </a:p>
          <a:p>
            <a:r>
              <a:rPr lang="en-GB" sz="3200" b="1" dirty="0">
                <a:latin typeface="Aptos" panose="020B0004020202020204" pitchFamily="34" charset="0"/>
              </a:rPr>
              <a:t>community</a:t>
            </a:r>
            <a:br>
              <a:rPr lang="en-GB" sz="3200" b="1" dirty="0">
                <a:latin typeface="Aptos" panose="020B0004020202020204" pitchFamily="34" charset="0"/>
              </a:rPr>
            </a:br>
            <a:r>
              <a:rPr lang="en-GB" sz="3200" b="1" dirty="0">
                <a:latin typeface="Aptos" panose="020B0004020202020204" pitchFamily="34" charset="0"/>
              </a:rPr>
              <a:t>halls</a:t>
            </a:r>
            <a:br>
              <a:rPr lang="en-GB" sz="3200" b="1" dirty="0">
                <a:latin typeface="Aptos" panose="020B0004020202020204" pitchFamily="34" charset="0"/>
              </a:rPr>
            </a:br>
            <a:r>
              <a:rPr lang="en-GB" sz="3200" b="1" dirty="0">
                <a:latin typeface="Aptos" panose="020B0004020202020204" pitchFamily="34" charset="0"/>
              </a:rPr>
              <a:t>handbook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33D49B3-444F-D169-D527-A66ADAAB5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284" y="3207022"/>
            <a:ext cx="630038" cy="197279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F7A8B46-07F0-F307-8558-E67472314AA7}"/>
              </a:ext>
            </a:extLst>
          </p:cNvPr>
          <p:cNvSpPr/>
          <p:nvPr/>
        </p:nvSpPr>
        <p:spPr>
          <a:xfrm>
            <a:off x="2434856" y="-35"/>
            <a:ext cx="9757144" cy="6007429"/>
          </a:xfrm>
          <a:prstGeom prst="rect">
            <a:avLst/>
          </a:prstGeom>
          <a:solidFill>
            <a:srgbClr val="F7F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A3B9322-D6FD-EEDB-E756-CC14F2135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895" y="3207021"/>
            <a:ext cx="6889499" cy="197279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09057B6-1F0A-83FE-4404-EA94C132806A}"/>
              </a:ext>
            </a:extLst>
          </p:cNvPr>
          <p:cNvGrpSpPr/>
          <p:nvPr/>
        </p:nvGrpSpPr>
        <p:grpSpPr>
          <a:xfrm>
            <a:off x="2896287" y="546051"/>
            <a:ext cx="9126217" cy="2228886"/>
            <a:chOff x="334466" y="2225410"/>
            <a:chExt cx="9126217" cy="222888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C1F6AD2-B138-0E97-99C4-89B7F0D54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8772" y="2225410"/>
              <a:ext cx="6791911" cy="188494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09E7E68-735B-92E0-032D-1F305B806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466" y="2225410"/>
              <a:ext cx="2334306" cy="2228886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8F4B1F00-66B5-639D-AE8B-F9F1F8E014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6844" y="3207021"/>
            <a:ext cx="1768440" cy="197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66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79F92-99CE-81D8-19EF-53C34D06B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3254291-6143-298E-04D8-97258016F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BC1E21-C306-E35B-2499-516D60831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570" y="1678181"/>
            <a:ext cx="1371086" cy="21103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6F9BD96-27DE-A62B-EE13-7BF352523FBE}"/>
              </a:ext>
            </a:extLst>
          </p:cNvPr>
          <p:cNvSpPr/>
          <p:nvPr/>
        </p:nvSpPr>
        <p:spPr>
          <a:xfrm>
            <a:off x="842344" y="170087"/>
            <a:ext cx="9333014" cy="4338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000" b="1" dirty="0">
                <a:solidFill>
                  <a:srgbClr val="244B5A"/>
                </a:solidFill>
                <a:latin typeface="Aptos" panose="020B0004020202020204" pitchFamily="34" charset="0"/>
              </a:rPr>
              <a:t>Getting to know you…</a:t>
            </a:r>
          </a:p>
          <a:p>
            <a:endParaRPr lang="en-GB" sz="4800" b="1" dirty="0">
              <a:solidFill>
                <a:srgbClr val="2298B1"/>
              </a:solidFill>
              <a:latin typeface="Aptos" panose="020B0004020202020204" pitchFamily="34" charset="0"/>
            </a:endParaRPr>
          </a:p>
          <a:p>
            <a:r>
              <a:rPr lang="en-GB" sz="4800" b="1" dirty="0">
                <a:solidFill>
                  <a:srgbClr val="2298B1"/>
                </a:solidFill>
                <a:latin typeface="Aptos" panose="020B0004020202020204" pitchFamily="34" charset="0"/>
              </a:rPr>
              <a:t>menti.com</a:t>
            </a:r>
          </a:p>
          <a:p>
            <a:endParaRPr lang="en-GB" sz="4800" b="1" dirty="0">
              <a:solidFill>
                <a:srgbClr val="2298B1"/>
              </a:solidFill>
              <a:latin typeface="Aptos" panose="020B0004020202020204" pitchFamily="34" charset="0"/>
            </a:endParaRPr>
          </a:p>
          <a:p>
            <a:r>
              <a:rPr lang="en-GB" sz="4800" b="1" dirty="0">
                <a:solidFill>
                  <a:srgbClr val="2298B1"/>
                </a:solidFill>
                <a:latin typeface="Aptos" panose="020B0004020202020204" pitchFamily="34" charset="0"/>
              </a:rPr>
              <a:t>7921 1429</a:t>
            </a:r>
          </a:p>
        </p:txBody>
      </p:sp>
    </p:spTree>
    <p:extLst>
      <p:ext uri="{BB962C8B-B14F-4D97-AF65-F5344CB8AC3E}">
        <p14:creationId xmlns:p14="http://schemas.microsoft.com/office/powerpoint/2010/main" val="2966006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CE030-E9E2-F421-7A53-2954D17B4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7BACE1E-D386-F3F0-47DF-ACA9ACCF8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845D9C-1AB2-27A3-1654-3597A1B79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10" y="300485"/>
            <a:ext cx="4664242" cy="15696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ABE6B-9960-3EF3-7627-BB62382EB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10" y="2662989"/>
            <a:ext cx="11022452" cy="2944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3C5B72-05EA-BAA3-2B53-4A661D63FA59}"/>
              </a:ext>
            </a:extLst>
          </p:cNvPr>
          <p:cNvSpPr txBox="1"/>
          <p:nvPr/>
        </p:nvSpPr>
        <p:spPr>
          <a:xfrm>
            <a:off x="469231" y="1870182"/>
            <a:ext cx="4664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2298B1"/>
                </a:solidFill>
                <a:latin typeface="Aptos" panose="020B0004020202020204" pitchFamily="34" charset="0"/>
              </a:rPr>
              <a:t>sesupportmap.scot</a:t>
            </a:r>
            <a:endParaRPr lang="en-GB" sz="1800" b="1" dirty="0">
              <a:solidFill>
                <a:srgbClr val="2298B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852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B73C72B-7C6F-5078-E473-C9156871D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95B214-51F8-7650-A71D-BC0405E7E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1907"/>
            <a:ext cx="2744614" cy="2293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314A74-94AE-324A-6244-936FA0CE8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5749" y="1540316"/>
            <a:ext cx="6524171" cy="41484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76D32B-C83A-4EDB-B4DC-3A3CBB66E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64" y="144282"/>
            <a:ext cx="5330299" cy="13258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312743-E573-14C7-5D14-42CF996F5D36}"/>
              </a:ext>
            </a:extLst>
          </p:cNvPr>
          <p:cNvSpPr txBox="1"/>
          <p:nvPr/>
        </p:nvSpPr>
        <p:spPr>
          <a:xfrm>
            <a:off x="251866" y="1490314"/>
            <a:ext cx="3731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2298B1"/>
                </a:solidFill>
              </a:rPr>
              <a:t>climateconfident.scot</a:t>
            </a:r>
            <a:endParaRPr lang="en-GB" sz="2800" dirty="0">
              <a:solidFill>
                <a:srgbClr val="2298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757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C56A929-F48C-5393-C23B-4BFE61A3F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A67A6B-5D41-173B-08D8-4540FB871A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043"/>
          <a:stretch/>
        </p:blipFill>
        <p:spPr>
          <a:xfrm>
            <a:off x="-1" y="0"/>
            <a:ext cx="12192001" cy="59967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63E3EA-2D12-21EA-6227-878190222153}"/>
              </a:ext>
            </a:extLst>
          </p:cNvPr>
          <p:cNvSpPr/>
          <p:nvPr/>
        </p:nvSpPr>
        <p:spPr>
          <a:xfrm>
            <a:off x="3997842" y="372138"/>
            <a:ext cx="7857461" cy="9781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2298B1"/>
                </a:solidFill>
                <a:latin typeface="Aptos" panose="020B0004020202020204" pitchFamily="34" charset="0"/>
              </a:rPr>
              <a:t>thevillagehallspodcast.com</a:t>
            </a:r>
          </a:p>
        </p:txBody>
      </p:sp>
    </p:spTree>
    <p:extLst>
      <p:ext uri="{BB962C8B-B14F-4D97-AF65-F5344CB8AC3E}">
        <p14:creationId xmlns:p14="http://schemas.microsoft.com/office/powerpoint/2010/main" val="2338490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DA43A-6429-479C-F23D-DFD922DB9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0EE9E-B7DE-2ADC-EF6C-E566EFBCD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1C6776-9716-FBB7-EC8F-FF7E7D17D75B}"/>
              </a:ext>
            </a:extLst>
          </p:cNvPr>
          <p:cNvSpPr/>
          <p:nvPr/>
        </p:nvSpPr>
        <p:spPr>
          <a:xfrm>
            <a:off x="612648" y="1773936"/>
            <a:ext cx="4745736" cy="2944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5400" b="1" dirty="0">
                <a:solidFill>
                  <a:srgbClr val="2298B1"/>
                </a:solidFill>
                <a:latin typeface="Aptos" panose="020B0004020202020204" pitchFamily="34" charset="0"/>
              </a:rPr>
              <a:t>What next and what else?</a:t>
            </a:r>
            <a:endParaRPr lang="en-GB" sz="2000" b="1" dirty="0">
              <a:solidFill>
                <a:srgbClr val="2298B1"/>
              </a:solidFill>
              <a:latin typeface="Aptos" panose="020B0004020202020204" pitchFamily="34" charset="0"/>
            </a:endParaRPr>
          </a:p>
          <a:p>
            <a:br>
              <a:rPr lang="en-GB" sz="1400" b="1" dirty="0">
                <a:solidFill>
                  <a:srgbClr val="244B5A"/>
                </a:solidFill>
                <a:latin typeface="Aptos" panose="020B0004020202020204" pitchFamily="34" charset="0"/>
              </a:rPr>
            </a:br>
            <a:r>
              <a:rPr lang="en-GB" sz="4000" b="1" dirty="0">
                <a:solidFill>
                  <a:srgbClr val="244B5A"/>
                </a:solidFill>
                <a:latin typeface="Aptos" panose="020B0004020202020204" pitchFamily="34" charset="0"/>
              </a:rPr>
              <a:t>Stop,</a:t>
            </a:r>
          </a:p>
          <a:p>
            <a:r>
              <a:rPr lang="en-GB" sz="4000" b="1" dirty="0">
                <a:solidFill>
                  <a:srgbClr val="244B5A"/>
                </a:solidFill>
                <a:latin typeface="Aptos" panose="020B0004020202020204" pitchFamily="34" charset="0"/>
              </a:rPr>
              <a:t>collaborate</a:t>
            </a:r>
          </a:p>
          <a:p>
            <a:r>
              <a:rPr lang="en-GB" sz="4000" b="1" dirty="0">
                <a:solidFill>
                  <a:srgbClr val="244B5A"/>
                </a:solidFill>
                <a:latin typeface="Aptos" panose="020B0004020202020204" pitchFamily="34" charset="0"/>
              </a:rPr>
              <a:t>and listen!</a:t>
            </a:r>
          </a:p>
          <a:p>
            <a:r>
              <a:rPr lang="en-GB" sz="2400" b="1" dirty="0">
                <a:solidFill>
                  <a:srgbClr val="244B5A"/>
                </a:solidFill>
                <a:latin typeface="Aptos" panose="020B0004020202020204" pitchFamily="34" charset="0"/>
              </a:rPr>
              <a:t>(Back to </a:t>
            </a:r>
            <a:r>
              <a:rPr lang="en-GB" sz="2400" b="1" dirty="0" err="1">
                <a:solidFill>
                  <a:srgbClr val="244B5A"/>
                </a:solidFill>
                <a:latin typeface="Aptos" panose="020B0004020202020204" pitchFamily="34" charset="0"/>
              </a:rPr>
              <a:t>menti</a:t>
            </a:r>
            <a:r>
              <a:rPr lang="en-GB" sz="2400" b="1" dirty="0">
                <a:solidFill>
                  <a:srgbClr val="244B5A"/>
                </a:solidFill>
                <a:latin typeface="Aptos" panose="020B00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5742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map of houses and trees&#10;&#10;AI-generated content may be incorrect.">
            <a:extLst>
              <a:ext uri="{FF2B5EF4-FFF2-40B4-BE49-F238E27FC236}">
                <a16:creationId xmlns:a16="http://schemas.microsoft.com/office/drawing/2014/main" id="{C2806546-3171-1023-0CAC-97D49B66F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4313F-5F06-C0C8-A3D8-76A991A19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213" y="-136660"/>
            <a:ext cx="5096060" cy="5898193"/>
          </a:xfrm>
        </p:spPr>
        <p:txBody>
          <a:bodyPr anchor="ctr">
            <a:normAutofit/>
          </a:bodyPr>
          <a:lstStyle/>
          <a:p>
            <a:r>
              <a:rPr lang="en-GB" sz="4400" dirty="0">
                <a:solidFill>
                  <a:srgbClr val="244B5A"/>
                </a:solidFill>
              </a:rPr>
              <a:t>Emily Berry</a:t>
            </a:r>
            <a:br>
              <a:rPr lang="en-GB" sz="4400" dirty="0">
                <a:solidFill>
                  <a:srgbClr val="244B5A"/>
                </a:solidFill>
              </a:rPr>
            </a:br>
            <a:br>
              <a:rPr lang="en-GB" dirty="0">
                <a:solidFill>
                  <a:srgbClr val="244B5A"/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Energy Baskets with  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 descr="A logo with blue and black text&#10;&#10;AI-generated content may be incorrect.">
            <a:extLst>
              <a:ext uri="{FF2B5EF4-FFF2-40B4-BE49-F238E27FC236}">
                <a16:creationId xmlns:a16="http://schemas.microsoft.com/office/drawing/2014/main" id="{C6958E2F-4F94-9D8F-EB50-AE4054F24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6" b="32178"/>
          <a:stretch/>
        </p:blipFill>
        <p:spPr>
          <a:xfrm>
            <a:off x="1696737" y="4595052"/>
            <a:ext cx="4107536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72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5C048-E880-2769-74A0-4567E740D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3199" y="1585912"/>
            <a:ext cx="4514851" cy="387305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100">
                <a:solidFill>
                  <a:schemeClr val="tx1"/>
                </a:solidFill>
                <a:latin typeface="Aptos" panose="020B0004020202020204" pitchFamily="34" charset="0"/>
              </a:rPr>
              <a:t>Let’s talk about Energy Baskets: a smart way to reduce energy costs while supporting green energy.</a:t>
            </a:r>
          </a:p>
          <a:p>
            <a:r>
              <a:rPr lang="en-US" sz="2100" b="1">
                <a:solidFill>
                  <a:schemeClr val="tx1"/>
                </a:solidFill>
                <a:latin typeface="Aptos" panose="020B0004020202020204" pitchFamily="34" charset="0"/>
              </a:rPr>
              <a:t>Firstly</a:t>
            </a:r>
            <a:r>
              <a:rPr lang="en-US" sz="2100">
                <a:solidFill>
                  <a:schemeClr val="tx1"/>
                </a:solidFill>
                <a:latin typeface="Aptos" panose="020B0004020202020204" pitchFamily="34" charset="0"/>
              </a:rPr>
              <a:t>, we purchase renewable energy from suppliers like Ecotricity, which offers 100% green energy. But rather than buying small amounts, we purchase in bulk chunks known as </a:t>
            </a:r>
            <a:r>
              <a:rPr lang="en-US" sz="2100" b="1">
                <a:solidFill>
                  <a:schemeClr val="tx1"/>
                </a:solidFill>
                <a:latin typeface="Aptos" panose="020B0004020202020204" pitchFamily="34" charset="0"/>
              </a:rPr>
              <a:t>‘clips’. </a:t>
            </a:r>
          </a:p>
          <a:p>
            <a:r>
              <a:rPr lang="en-US" sz="2100" b="1">
                <a:solidFill>
                  <a:schemeClr val="tx1"/>
                </a:solidFill>
                <a:latin typeface="Aptos" panose="020B0004020202020204" pitchFamily="34" charset="0"/>
              </a:rPr>
              <a:t>Each clip</a:t>
            </a:r>
            <a:r>
              <a:rPr lang="en-US" sz="2100">
                <a:solidFill>
                  <a:schemeClr val="tx1"/>
                </a:solidFill>
                <a:latin typeface="Aptos" panose="020B0004020202020204" pitchFamily="34" charset="0"/>
              </a:rPr>
              <a:t> is </a:t>
            </a:r>
            <a:r>
              <a:rPr lang="en-US" sz="2100" b="1">
                <a:solidFill>
                  <a:schemeClr val="tx1"/>
                </a:solidFill>
                <a:latin typeface="Aptos" panose="020B0004020202020204" pitchFamily="34" charset="0"/>
              </a:rPr>
              <a:t>10 GWh</a:t>
            </a:r>
            <a:r>
              <a:rPr lang="en-US" sz="2100">
                <a:solidFill>
                  <a:schemeClr val="tx1"/>
                </a:solidFill>
                <a:latin typeface="Aptos" panose="020B0004020202020204" pitchFamily="34" charset="0"/>
              </a:rPr>
              <a:t>, and if we buy several clips at once, we get a </a:t>
            </a:r>
            <a:r>
              <a:rPr lang="en-US" sz="2100" b="1">
                <a:solidFill>
                  <a:schemeClr val="tx1"/>
                </a:solidFill>
                <a:latin typeface="Aptos" panose="020B0004020202020204" pitchFamily="34" charset="0"/>
              </a:rPr>
              <a:t>bulk discount</a:t>
            </a:r>
            <a:r>
              <a:rPr lang="en-US" sz="2100">
                <a:solidFill>
                  <a:schemeClr val="tx1"/>
                </a:solidFill>
                <a:latin typeface="Aptos" panose="020B0004020202020204" pitchFamily="34" charset="0"/>
              </a:rPr>
              <a:t>. The energy from each clip is used over </a:t>
            </a:r>
            <a:r>
              <a:rPr lang="en-US" sz="2100" b="1">
                <a:solidFill>
                  <a:schemeClr val="tx1"/>
                </a:solidFill>
                <a:latin typeface="Aptos" panose="020B0004020202020204" pitchFamily="34" charset="0"/>
              </a:rPr>
              <a:t>365 days</a:t>
            </a:r>
            <a:r>
              <a:rPr lang="en-US" sz="2100">
                <a:solidFill>
                  <a:schemeClr val="tx1"/>
                </a:solidFill>
                <a:latin typeface="Aptos" panose="020B0004020202020204" pitchFamily="34" charset="0"/>
              </a:rPr>
              <a:t>, with a usage tolerance of </a:t>
            </a:r>
            <a:r>
              <a:rPr lang="en-US" sz="2100" b="1">
                <a:solidFill>
                  <a:schemeClr val="tx1"/>
                </a:solidFill>
                <a:latin typeface="Aptos" panose="020B0004020202020204" pitchFamily="34" charset="0"/>
              </a:rPr>
              <a:t>plus or minus 20%</a:t>
            </a:r>
            <a:r>
              <a:rPr lang="en-US" sz="2100">
                <a:solidFill>
                  <a:schemeClr val="tx1"/>
                </a:solidFill>
                <a:latin typeface="Aptos" panose="020B0004020202020204" pitchFamily="34" charset="0"/>
              </a:rPr>
              <a:t>.</a:t>
            </a:r>
          </a:p>
        </p:txBody>
      </p:sp>
      <p:pic>
        <p:nvPicPr>
          <p:cNvPr id="5" name="Picture 4" descr="Wind turbines in field">
            <a:extLst>
              <a:ext uri="{FF2B5EF4-FFF2-40B4-BE49-F238E27FC236}">
                <a16:creationId xmlns:a16="http://schemas.microsoft.com/office/drawing/2014/main" id="{BE344743-BE1F-412A-A747-186FA7C35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6" y="1585912"/>
            <a:ext cx="5526838" cy="3686175"/>
          </a:xfrm>
          <a:prstGeom prst="rect">
            <a:avLst/>
          </a:prstGeom>
        </p:spPr>
      </p:pic>
      <p:pic>
        <p:nvPicPr>
          <p:cNvPr id="6" name="Picture 5" descr="A logo with blue and black text&#10;&#10;AI-generated content may be incorrect.">
            <a:extLst>
              <a:ext uri="{FF2B5EF4-FFF2-40B4-BE49-F238E27FC236}">
                <a16:creationId xmlns:a16="http://schemas.microsoft.com/office/drawing/2014/main" id="{0F6D743D-CFC9-8634-A453-91C574085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6" b="32178"/>
          <a:stretch/>
        </p:blipFill>
        <p:spPr>
          <a:xfrm>
            <a:off x="0" y="0"/>
            <a:ext cx="2808588" cy="108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22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C94A704-617B-5426-49A5-4D6094177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5074" y="1321594"/>
            <a:ext cx="4314825" cy="359330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Aptos" panose="020B0004020202020204" pitchFamily="34" charset="0"/>
              </a:rPr>
              <a:t>Why does this matter?</a:t>
            </a:r>
            <a:r>
              <a:rPr lang="en-US" sz="240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Aptos" panose="020B0004020202020204" pitchFamily="34" charset="0"/>
              </a:rPr>
              <a:t>When we </a:t>
            </a:r>
            <a:r>
              <a:rPr lang="en-US" sz="2400" b="1">
                <a:solidFill>
                  <a:schemeClr val="tx1"/>
                </a:solidFill>
                <a:latin typeface="Aptos" panose="020B0004020202020204" pitchFamily="34" charset="0"/>
              </a:rPr>
              <a:t>combine the energy needs of multiple charities and non-profit organisations, especially those with shared environmental goals, we gain</a:t>
            </a:r>
            <a:r>
              <a:rPr lang="en-US" sz="2400">
                <a:solidFill>
                  <a:schemeClr val="tx1"/>
                </a:solidFill>
                <a:latin typeface="Aptos" panose="020B0004020202020204" pitchFamily="34" charset="0"/>
              </a:rPr>
              <a:t> access to </a:t>
            </a:r>
            <a:r>
              <a:rPr lang="en-US" sz="2400" b="1">
                <a:solidFill>
                  <a:schemeClr val="tx1"/>
                </a:solidFill>
                <a:latin typeface="Aptos" panose="020B0004020202020204" pitchFamily="34" charset="0"/>
              </a:rPr>
              <a:t>better tariffs</a:t>
            </a:r>
            <a:r>
              <a:rPr lang="en-US" sz="2400">
                <a:solidFill>
                  <a:schemeClr val="tx1"/>
                </a:solidFill>
                <a:latin typeface="Aptos" panose="020B0004020202020204" pitchFamily="34" charset="0"/>
              </a:rPr>
              <a:t>. 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Aptos" panose="020B0004020202020204" pitchFamily="34" charset="0"/>
              </a:rPr>
              <a:t>The more people we group, the more clips we can buy and the more flexibility we get with how that energy is used</a:t>
            </a:r>
            <a:r>
              <a:rPr lang="en-US" sz="2400">
                <a:solidFill>
                  <a:schemeClr val="tx1"/>
                </a:solidFill>
              </a:rPr>
              <a:t>.</a:t>
            </a:r>
            <a:endParaRPr lang="en-GB" sz="2400">
              <a:solidFill>
                <a:schemeClr val="tx1"/>
              </a:solidFill>
            </a:endParaRPr>
          </a:p>
        </p:txBody>
      </p:sp>
      <p:pic>
        <p:nvPicPr>
          <p:cNvPr id="4" name="Picture 3" descr="A logo with blue and black text&#10;&#10;AI-generated content may be incorrect.">
            <a:extLst>
              <a:ext uri="{FF2B5EF4-FFF2-40B4-BE49-F238E27FC236}">
                <a16:creationId xmlns:a16="http://schemas.microsoft.com/office/drawing/2014/main" id="{086EAB89-D696-D0AC-AB5C-1565976AD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6" b="32178"/>
          <a:stretch/>
        </p:blipFill>
        <p:spPr>
          <a:xfrm>
            <a:off x="0" y="5776865"/>
            <a:ext cx="2808588" cy="1081135"/>
          </a:xfrm>
          <a:prstGeom prst="rect">
            <a:avLst/>
          </a:prstGeom>
        </p:spPr>
      </p:pic>
      <p:pic>
        <p:nvPicPr>
          <p:cNvPr id="6" name="Picture 5" descr="One glowing fluorescent bulb amonst unlit incandescent bulbs">
            <a:extLst>
              <a:ext uri="{FF2B5EF4-FFF2-40B4-BE49-F238E27FC236}">
                <a16:creationId xmlns:a16="http://schemas.microsoft.com/office/drawing/2014/main" id="{18CF1FC7-F885-2FE0-4462-BB9FF6D24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321594"/>
            <a:ext cx="4791074" cy="359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45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5699D-4FC2-9E26-5AB1-BA89C68E1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60" y="1862667"/>
            <a:ext cx="8596668" cy="1826581"/>
          </a:xfrm>
        </p:spPr>
        <p:txBody>
          <a:bodyPr/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Survey Results </a:t>
            </a:r>
            <a:endParaRPr lang="en-GB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 descr="A logo with blue and black text&#10;&#10;AI-generated content may be incorrect.">
            <a:extLst>
              <a:ext uri="{FF2B5EF4-FFF2-40B4-BE49-F238E27FC236}">
                <a16:creationId xmlns:a16="http://schemas.microsoft.com/office/drawing/2014/main" id="{A622BEFA-584E-57B9-9ABE-48A8EBF89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6" b="32178"/>
          <a:stretch/>
        </p:blipFill>
        <p:spPr>
          <a:xfrm>
            <a:off x="0" y="0"/>
            <a:ext cx="2808588" cy="108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38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05E771B-9766-C64D-7B14-F2328ED068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2981" y="2078182"/>
            <a:ext cx="4921828" cy="3205595"/>
          </a:xfrm>
        </p:spPr>
        <p:txBody>
          <a:bodyPr/>
          <a:lstStyle/>
          <a:p>
            <a:pPr algn="l"/>
            <a:r>
              <a:rPr lang="en-GB" sz="180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 had responses from a broad mix of charities. </a:t>
            </a:r>
          </a:p>
          <a:p>
            <a:pPr marL="285750" indent="-285750" algn="l">
              <a:buFontTx/>
              <a:buChar char="-"/>
            </a:pPr>
            <a:r>
              <a:rPr lang="en-GB" sz="180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78 charities from SCVO </a:t>
            </a:r>
          </a:p>
          <a:p>
            <a:pPr marL="285750" indent="-285750" algn="l">
              <a:buFontTx/>
              <a:buChar char="-"/>
            </a:pPr>
            <a:r>
              <a:rPr lang="en-GB" sz="180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 from workshops we have presented at between Jan 2025 and April 2025</a:t>
            </a:r>
          </a:p>
          <a:p>
            <a:pPr marL="285750" indent="-285750" algn="l">
              <a:buFontTx/>
              <a:buChar char="-"/>
            </a:pPr>
            <a:r>
              <a:rPr lang="en-GB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557 Village Halls across Scotland, England and Wales</a:t>
            </a:r>
          </a:p>
          <a:p>
            <a:pPr marL="285750" indent="-285750" algn="l">
              <a:buFontTx/>
              <a:buChar char="-"/>
            </a:pPr>
            <a:r>
              <a:rPr lang="en-GB" sz="180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Nearly 60% are grassroots organisations with annual incomes under £100k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 descr="Person with idea concept">
            <a:extLst>
              <a:ext uri="{FF2B5EF4-FFF2-40B4-BE49-F238E27FC236}">
                <a16:creationId xmlns:a16="http://schemas.microsoft.com/office/drawing/2014/main" id="{8FCEB845-85F3-48D3-0930-74B23DF7B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91" y="2078182"/>
            <a:ext cx="4808393" cy="3205595"/>
          </a:xfrm>
          <a:prstGeom prst="rect">
            <a:avLst/>
          </a:prstGeom>
        </p:spPr>
      </p:pic>
      <p:pic>
        <p:nvPicPr>
          <p:cNvPr id="6" name="Picture 5" descr="A logo with blue and black text&#10;&#10;AI-generated content may be incorrect.">
            <a:extLst>
              <a:ext uri="{FF2B5EF4-FFF2-40B4-BE49-F238E27FC236}">
                <a16:creationId xmlns:a16="http://schemas.microsoft.com/office/drawing/2014/main" id="{D6DD8075-42BC-39DB-9D68-AA72172F2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6" b="32178"/>
          <a:stretch/>
        </p:blipFill>
        <p:spPr>
          <a:xfrm>
            <a:off x="0" y="5776865"/>
            <a:ext cx="2808588" cy="108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66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F497F-A064-01FF-EDD2-70A799A16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0430" y="1742242"/>
            <a:ext cx="4307148" cy="1804826"/>
          </a:xfrm>
        </p:spPr>
        <p:txBody>
          <a:bodyPr/>
          <a:lstStyle/>
          <a:p>
            <a:r>
              <a:rPr lang="en-US" sz="1800">
                <a:solidFill>
                  <a:schemeClr val="tx1"/>
                </a:solidFill>
                <a:latin typeface="Aptos" panose="020B0004020202020204" pitchFamily="34" charset="0"/>
              </a:rPr>
              <a:t>When we asked what the main barriers are to increasing efficiency and achieving Net zero, the biggest challenge was rising energy prices, which is affecting nearly 80% of respondents</a:t>
            </a:r>
            <a:r>
              <a:rPr lang="en-US" sz="1800">
                <a:solidFill>
                  <a:schemeClr val="tx1"/>
                </a:solidFill>
              </a:rPr>
              <a:t>! </a:t>
            </a:r>
          </a:p>
          <a:p>
            <a:pPr algn="ctr"/>
            <a:endParaRPr lang="en-US"/>
          </a:p>
          <a:p>
            <a:endParaRPr lang="en-GB"/>
          </a:p>
        </p:txBody>
      </p:sp>
      <p:pic>
        <p:nvPicPr>
          <p:cNvPr id="4" name="Picture 3" descr="A logo with blue and black text&#10;&#10;AI-generated content may be incorrect.">
            <a:extLst>
              <a:ext uri="{FF2B5EF4-FFF2-40B4-BE49-F238E27FC236}">
                <a16:creationId xmlns:a16="http://schemas.microsoft.com/office/drawing/2014/main" id="{62766A5B-097D-7EC1-9039-23497FAF7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6" b="32178"/>
          <a:stretch/>
        </p:blipFill>
        <p:spPr>
          <a:xfrm>
            <a:off x="0" y="0"/>
            <a:ext cx="2808588" cy="1081135"/>
          </a:xfrm>
          <a:prstGeom prst="rect">
            <a:avLst/>
          </a:prstGeom>
        </p:spPr>
      </p:pic>
      <p:pic>
        <p:nvPicPr>
          <p:cNvPr id="6" name="Picture 5" descr="Wind turbines against blue sky">
            <a:extLst>
              <a:ext uri="{FF2B5EF4-FFF2-40B4-BE49-F238E27FC236}">
                <a16:creationId xmlns:a16="http://schemas.microsoft.com/office/drawing/2014/main" id="{A169AD2C-08BC-1145-42A7-F0A7A810D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57" y="1520385"/>
            <a:ext cx="3277129" cy="224309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A51A63D-01A6-8153-466F-B8992C2065D9}"/>
              </a:ext>
            </a:extLst>
          </p:cNvPr>
          <p:cNvSpPr txBox="1">
            <a:spLocks/>
          </p:cNvSpPr>
          <p:nvPr/>
        </p:nvSpPr>
        <p:spPr>
          <a:xfrm>
            <a:off x="677335" y="4102919"/>
            <a:ext cx="10484041" cy="22497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>
                <a:solidFill>
                  <a:schemeClr val="tx1"/>
                </a:solidFill>
                <a:latin typeface="Aptos" panose="020B0004020202020204" pitchFamily="34" charset="0"/>
              </a:rPr>
              <a:t>And when we asked what Charities need the most, our top 3 responses were: </a:t>
            </a:r>
          </a:p>
          <a:p>
            <a:pPr marL="342900" marR="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GB" sz="2100" b="1" kern="10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renewable solutions, </a:t>
            </a:r>
            <a:endParaRPr lang="en-GB" sz="2100" kern="10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GB" sz="2100" b="1" kern="10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help finding the best energy deals, </a:t>
            </a:r>
            <a:endParaRPr lang="en-GB" sz="2100" kern="10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Aptos" panose="020B0004020202020204" pitchFamily="34" charset="0"/>
              <a:buChar char="-"/>
            </a:pPr>
            <a:r>
              <a:rPr lang="en-GB" sz="2100" b="1" kern="10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access to a group purchasing scheme</a:t>
            </a:r>
            <a:r>
              <a:rPr lang="en-GB" sz="2100" kern="10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</a:p>
          <a:p>
            <a:pPr marR="0" lvl="0">
              <a:lnSpc>
                <a:spcPct val="115000"/>
              </a:lnSpc>
              <a:spcAft>
                <a:spcPts val="800"/>
              </a:spcAft>
            </a:pPr>
            <a:r>
              <a:rPr lang="en-GB" sz="2100" kern="10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That’s nearly 50% saying they’d actively welcome the idea of joining forces to cut costs through collective procurement</a:t>
            </a:r>
            <a:r>
              <a:rPr lang="en-GB" sz="2100" kern="10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>
              <a:solidFill>
                <a:schemeClr val="tx1"/>
              </a:solidFill>
            </a:endParaRPr>
          </a:p>
          <a:p>
            <a:endParaRPr lang="en-US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49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253A494-ACF9-06C1-20B1-5138E5C62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4651" y="1812251"/>
            <a:ext cx="3029351" cy="3335482"/>
          </a:xfrm>
        </p:spPr>
        <p:txBody>
          <a:bodyPr>
            <a:normAutofit fontScale="70000" lnSpcReduction="20000"/>
          </a:bodyPr>
          <a:lstStyle/>
          <a:p>
            <a:pPr marL="0" marR="0"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100" kern="10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Which brings us to why we are here today. </a:t>
            </a:r>
            <a:endParaRPr lang="en-GB" sz="2100" kern="10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100" kern="10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collective purchasing basket can help charities unlock significant value by lowering energy bills, simplifying the process, and leveraging group buying power to negotiate better deals.</a:t>
            </a:r>
          </a:p>
          <a:p>
            <a:pPr marL="0" marR="0" algn="l">
              <a:lnSpc>
                <a:spcPct val="115000"/>
              </a:lnSpc>
              <a:spcAft>
                <a:spcPts val="800"/>
              </a:spcAft>
            </a:pPr>
            <a:r>
              <a:rPr lang="en-GB" sz="2100" kern="10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It’s also a way to support long-term sustainability by aligning supply contracts with greener options and </a:t>
            </a:r>
            <a:r>
              <a:rPr lang="en-GB" sz="2100" kern="10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</a:t>
            </a:r>
            <a:r>
              <a:rPr lang="en-GB" sz="2100" kern="10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et-Zero goals</a:t>
            </a:r>
            <a:r>
              <a:rPr lang="en-GB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/>
          </a:p>
        </p:txBody>
      </p:sp>
      <p:pic>
        <p:nvPicPr>
          <p:cNvPr id="5" name="Picture 4" descr="Hands forming circle">
            <a:extLst>
              <a:ext uri="{FF2B5EF4-FFF2-40B4-BE49-F238E27FC236}">
                <a16:creationId xmlns:a16="http://schemas.microsoft.com/office/drawing/2014/main" id="{9FCECFA8-6FF7-AEE4-29C5-CDCC8B9FD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79" y="1812250"/>
            <a:ext cx="4560671" cy="3335482"/>
          </a:xfrm>
          <a:prstGeom prst="rect">
            <a:avLst/>
          </a:prstGeom>
        </p:spPr>
      </p:pic>
      <p:pic>
        <p:nvPicPr>
          <p:cNvPr id="6" name="Picture 5" descr="A logo with blue and black text&#10;&#10;AI-generated content may be incorrect.">
            <a:extLst>
              <a:ext uri="{FF2B5EF4-FFF2-40B4-BE49-F238E27FC236}">
                <a16:creationId xmlns:a16="http://schemas.microsoft.com/office/drawing/2014/main" id="{EA7E3B15-EE0E-68FC-47AE-C4E770043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6" b="32178"/>
          <a:stretch/>
        </p:blipFill>
        <p:spPr>
          <a:xfrm>
            <a:off x="-17615" y="5776865"/>
            <a:ext cx="2808588" cy="108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424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g9bwxxrt6t1hqi32mkg8b56kt259uc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CVO Core Letterhead Print" ma:contentTypeID="0x01010072813BE5A3F2C24DA1FE9ED15B4B3AD700C290214ECD58F74486478AC260CFD01F" ma:contentTypeVersion="1" ma:contentTypeDescription="SCVO Core Letterhead Print template" ma:contentTypeScope="" ma:versionID="2734522c074f7628ccb591e36b52187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1d58913b71d4352a14d4bc70ef5608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65969D-7D86-44D9-B878-8132FC643013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AB61469-4083-4BAA-94DC-F031475DEB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18865D-F9E5-4B79-8734-6B1831E8A386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1424</TotalTime>
  <Words>452</Words>
  <Application>Microsoft Office PowerPoint</Application>
  <PresentationFormat>Widescreen</PresentationFormat>
  <Paragraphs>48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Trebuchet MS</vt:lpstr>
      <vt:lpstr>Wingdings 3</vt:lpstr>
      <vt:lpstr>Facet</vt:lpstr>
      <vt:lpstr>PowerPoint Presentation</vt:lpstr>
      <vt:lpstr>PowerPoint Presentation</vt:lpstr>
      <vt:lpstr>Emily Berry  Energy Baskets with  </vt:lpstr>
      <vt:lpstr>PowerPoint Presentation</vt:lpstr>
      <vt:lpstr>PowerPoint Presentation</vt:lpstr>
      <vt:lpstr>Survey Results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Ferguson</dc:creator>
  <cp:lastModifiedBy>Karin Gallacher</cp:lastModifiedBy>
  <cp:revision>1</cp:revision>
  <dcterms:created xsi:type="dcterms:W3CDTF">2025-04-22T12:31:36Z</dcterms:created>
  <dcterms:modified xsi:type="dcterms:W3CDTF">2025-05-29T08:15:18Z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0x01010072813BE5A3F2C24DA1FE9ED15B4B3AD700C290214ECD58F74486478AC260CFD01F</vt:lpwstr>
  </property>
</Properties>
</file>